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152344"/>
            <a:ext cx="6702425" cy="156845"/>
          </a:xfrm>
          <a:custGeom>
            <a:avLst/>
            <a:gdLst/>
            <a:ahLst/>
            <a:cxnLst/>
            <a:rect l="l" t="t" r="r" b="b"/>
            <a:pathLst>
              <a:path w="6702425" h="156845">
                <a:moveTo>
                  <a:pt x="6702128" y="3"/>
                </a:moveTo>
                <a:lnTo>
                  <a:pt x="0" y="3"/>
                </a:lnTo>
                <a:lnTo>
                  <a:pt x="0" y="156692"/>
                </a:lnTo>
                <a:lnTo>
                  <a:pt x="6702128" y="156692"/>
                </a:lnTo>
                <a:lnTo>
                  <a:pt x="6702128" y="3"/>
                </a:lnTo>
                <a:close/>
              </a:path>
            </a:pathLst>
          </a:custGeom>
          <a:solidFill>
            <a:srgbClr val="FFB5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702425" y="11152344"/>
            <a:ext cx="6699884" cy="156845"/>
          </a:xfrm>
          <a:custGeom>
            <a:avLst/>
            <a:gdLst/>
            <a:ahLst/>
            <a:cxnLst/>
            <a:rect l="l" t="t" r="r" b="b"/>
            <a:pathLst>
              <a:path w="6699884" h="156845">
                <a:moveTo>
                  <a:pt x="6699038" y="3"/>
                </a:moveTo>
                <a:lnTo>
                  <a:pt x="-169" y="3"/>
                </a:lnTo>
                <a:lnTo>
                  <a:pt x="-169" y="156692"/>
                </a:lnTo>
                <a:lnTo>
                  <a:pt x="6699038" y="156692"/>
                </a:lnTo>
                <a:lnTo>
                  <a:pt x="6699038" y="3"/>
                </a:lnTo>
                <a:close/>
              </a:path>
            </a:pathLst>
          </a:custGeom>
          <a:solidFill>
            <a:srgbClr val="144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401675" y="11152344"/>
            <a:ext cx="6702425" cy="156845"/>
          </a:xfrm>
          <a:custGeom>
            <a:avLst/>
            <a:gdLst/>
            <a:ahLst/>
            <a:cxnLst/>
            <a:rect l="l" t="t" r="r" b="b"/>
            <a:pathLst>
              <a:path w="6702425" h="156845">
                <a:moveTo>
                  <a:pt x="6701789" y="3"/>
                </a:moveTo>
                <a:lnTo>
                  <a:pt x="-338" y="3"/>
                </a:lnTo>
                <a:lnTo>
                  <a:pt x="-338" y="156692"/>
                </a:lnTo>
                <a:lnTo>
                  <a:pt x="6701789" y="156692"/>
                </a:lnTo>
                <a:lnTo>
                  <a:pt x="6701789" y="3"/>
                </a:lnTo>
                <a:close/>
              </a:path>
            </a:pathLst>
          </a:custGeom>
          <a:solidFill>
            <a:srgbClr val="E01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1" i="0">
                <a:solidFill>
                  <a:srgbClr val="1F418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1" i="0">
                <a:solidFill>
                  <a:srgbClr val="1F418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50" b="1" i="0">
                <a:solidFill>
                  <a:srgbClr val="1F418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530" y="5070295"/>
            <a:ext cx="7733039" cy="1024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50" b="1" i="0">
                <a:solidFill>
                  <a:srgbClr val="1F418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50500" y="5438870"/>
            <a:ext cx="8103234" cy="462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2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1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1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1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07649" y="521200"/>
            <a:ext cx="104775" cy="20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-5">
                <a:solidFill>
                  <a:srgbClr val="004784"/>
                </a:solidFill>
                <a:latin typeface="Verdana"/>
                <a:cs typeface="Verdana"/>
              </a:rPr>
              <a:t>2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170920"/>
            <a:chOff x="0" y="0"/>
            <a:chExt cx="20104100" cy="111709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099" cy="111706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522437"/>
              <a:ext cx="12391330" cy="8262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22103" y="5433049"/>
            <a:ext cx="6261735" cy="24295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 spc="80" b="0">
                <a:solidFill>
                  <a:srgbClr val="E8AE2C"/>
                </a:solidFill>
                <a:latin typeface="Trebuchet MS"/>
                <a:cs typeface="Trebuchet MS"/>
              </a:rPr>
              <a:t>Elaboración</a:t>
            </a:r>
            <a:r>
              <a:rPr dirty="0" sz="4450" spc="170" b="0">
                <a:solidFill>
                  <a:srgbClr val="E8AE2C"/>
                </a:solidFill>
                <a:latin typeface="Trebuchet MS"/>
                <a:cs typeface="Trebuchet MS"/>
              </a:rPr>
              <a:t> </a:t>
            </a:r>
            <a:r>
              <a:rPr dirty="0" sz="4450" spc="20" b="0">
                <a:solidFill>
                  <a:srgbClr val="E8AE2C"/>
                </a:solidFill>
                <a:latin typeface="Trebuchet MS"/>
                <a:cs typeface="Trebuchet MS"/>
              </a:rPr>
              <a:t>del</a:t>
            </a:r>
            <a:endParaRPr sz="4450">
              <a:latin typeface="Trebuchet MS"/>
              <a:cs typeface="Trebuchet MS"/>
            </a:endParaRPr>
          </a:p>
          <a:p>
            <a:pPr marL="12700" marR="5080">
              <a:lnSpc>
                <a:spcPts val="6400"/>
              </a:lnSpc>
              <a:spcBef>
                <a:spcPts val="890"/>
              </a:spcBef>
            </a:pPr>
            <a:r>
              <a:rPr dirty="0" sz="5900" spc="-385">
                <a:solidFill>
                  <a:srgbClr val="004784"/>
                </a:solidFill>
              </a:rPr>
              <a:t>PLANNACIONAL  </a:t>
            </a:r>
            <a:r>
              <a:rPr dirty="0" sz="5900" spc="-320">
                <a:solidFill>
                  <a:srgbClr val="004784"/>
                </a:solidFill>
              </a:rPr>
              <a:t>DE</a:t>
            </a:r>
            <a:r>
              <a:rPr dirty="0" sz="5900" spc="-1305">
                <a:solidFill>
                  <a:srgbClr val="004784"/>
                </a:solidFill>
              </a:rPr>
              <a:t> </a:t>
            </a:r>
            <a:r>
              <a:rPr dirty="0" sz="5900" spc="-450">
                <a:solidFill>
                  <a:srgbClr val="004784"/>
                </a:solidFill>
              </a:rPr>
              <a:t>DESARROLLO</a:t>
            </a:r>
            <a:endParaRPr sz="5900"/>
          </a:p>
        </p:txBody>
      </p:sp>
      <p:sp>
        <p:nvSpPr>
          <p:cNvPr id="7" name="object 7"/>
          <p:cNvSpPr txBox="1"/>
          <p:nvPr/>
        </p:nvSpPr>
        <p:spPr>
          <a:xfrm>
            <a:off x="13237509" y="8621507"/>
            <a:ext cx="2127885" cy="727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45" b="1">
                <a:solidFill>
                  <a:srgbClr val="004784"/>
                </a:solidFill>
                <a:latin typeface="Trebuchet MS"/>
                <a:cs typeface="Trebuchet MS"/>
              </a:rPr>
              <a:t>Grupo</a:t>
            </a:r>
            <a:r>
              <a:rPr dirty="0" sz="2300" spc="-90" b="1">
                <a:solidFill>
                  <a:srgbClr val="004784"/>
                </a:solidFill>
                <a:latin typeface="Trebuchet MS"/>
                <a:cs typeface="Trebuchet MS"/>
              </a:rPr>
              <a:t> </a:t>
            </a:r>
            <a:r>
              <a:rPr dirty="0" sz="2300" spc="114" b="1">
                <a:solidFill>
                  <a:srgbClr val="004784"/>
                </a:solidFill>
                <a:latin typeface="Trebuchet MS"/>
                <a:cs typeface="Trebuchet MS"/>
              </a:rPr>
              <a:t>CONPES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300" spc="100">
                <a:solidFill>
                  <a:srgbClr val="004784"/>
                </a:solidFill>
                <a:latin typeface="Trebuchet MS"/>
                <a:cs typeface="Trebuchet MS"/>
              </a:rPr>
              <a:t>OCTUBRE</a:t>
            </a:r>
            <a:r>
              <a:rPr dirty="0" sz="2300" spc="95">
                <a:solidFill>
                  <a:srgbClr val="004784"/>
                </a:solidFill>
                <a:latin typeface="Trebuchet MS"/>
                <a:cs typeface="Trebuchet MS"/>
              </a:rPr>
              <a:t> </a:t>
            </a:r>
            <a:r>
              <a:rPr dirty="0" sz="2300" spc="60">
                <a:solidFill>
                  <a:srgbClr val="004784"/>
                </a:solidFill>
                <a:latin typeface="Trebuchet MS"/>
                <a:cs typeface="Trebuchet MS"/>
              </a:rPr>
              <a:t>2022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21440" y="2226507"/>
            <a:ext cx="6984365" cy="6247130"/>
            <a:chOff x="11521440" y="2226507"/>
            <a:chExt cx="6984365" cy="6247130"/>
          </a:xfrm>
        </p:grpSpPr>
        <p:sp>
          <p:nvSpPr>
            <p:cNvPr id="9" name="object 9"/>
            <p:cNvSpPr/>
            <p:nvPr/>
          </p:nvSpPr>
          <p:spPr>
            <a:xfrm>
              <a:off x="11521440" y="2226507"/>
              <a:ext cx="4943439" cy="8593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325475" y="8229390"/>
              <a:ext cx="1727200" cy="243840"/>
            </a:xfrm>
            <a:custGeom>
              <a:avLst/>
              <a:gdLst/>
              <a:ahLst/>
              <a:cxnLst/>
              <a:rect l="l" t="t" r="r" b="b"/>
              <a:pathLst>
                <a:path w="1727200" h="243840">
                  <a:moveTo>
                    <a:pt x="1726311" y="77"/>
                  </a:moveTo>
                  <a:lnTo>
                    <a:pt x="-336" y="77"/>
                  </a:lnTo>
                  <a:lnTo>
                    <a:pt x="-336" y="243835"/>
                  </a:lnTo>
                  <a:lnTo>
                    <a:pt x="1726311" y="243835"/>
                  </a:lnTo>
                  <a:lnTo>
                    <a:pt x="1726311" y="77"/>
                  </a:lnTo>
                  <a:close/>
                </a:path>
              </a:pathLst>
            </a:custGeom>
            <a:solidFill>
              <a:srgbClr val="E8A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052167" y="8229390"/>
              <a:ext cx="1727200" cy="243840"/>
            </a:xfrm>
            <a:custGeom>
              <a:avLst/>
              <a:gdLst/>
              <a:ahLst/>
              <a:cxnLst/>
              <a:rect l="l" t="t" r="r" b="b"/>
              <a:pathLst>
                <a:path w="1727200" h="243840">
                  <a:moveTo>
                    <a:pt x="1726267" y="77"/>
                  </a:moveTo>
                  <a:lnTo>
                    <a:pt x="-380" y="77"/>
                  </a:lnTo>
                  <a:lnTo>
                    <a:pt x="-380" y="243835"/>
                  </a:lnTo>
                  <a:lnTo>
                    <a:pt x="1726267" y="243835"/>
                  </a:lnTo>
                  <a:lnTo>
                    <a:pt x="1726267" y="77"/>
                  </a:lnTo>
                  <a:close/>
                </a:path>
              </a:pathLst>
            </a:custGeom>
            <a:solidFill>
              <a:srgbClr val="0047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778859" y="8229390"/>
              <a:ext cx="1727200" cy="243840"/>
            </a:xfrm>
            <a:custGeom>
              <a:avLst/>
              <a:gdLst/>
              <a:ahLst/>
              <a:cxnLst/>
              <a:rect l="l" t="t" r="r" b="b"/>
              <a:pathLst>
                <a:path w="1727200" h="243840">
                  <a:moveTo>
                    <a:pt x="1726224" y="77"/>
                  </a:moveTo>
                  <a:lnTo>
                    <a:pt x="-424" y="77"/>
                  </a:lnTo>
                  <a:lnTo>
                    <a:pt x="-424" y="243835"/>
                  </a:lnTo>
                  <a:lnTo>
                    <a:pt x="1726224" y="243835"/>
                  </a:lnTo>
                  <a:lnTo>
                    <a:pt x="1726224" y="7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46" y="419068"/>
            <a:ext cx="1104900" cy="95885"/>
            <a:chOff x="1033246" y="419068"/>
            <a:chExt cx="1104900" cy="95885"/>
          </a:xfrm>
        </p:grpSpPr>
        <p:sp>
          <p:nvSpPr>
            <p:cNvPr id="3" name="object 3"/>
            <p:cNvSpPr/>
            <p:nvPr/>
          </p:nvSpPr>
          <p:spPr>
            <a:xfrm>
              <a:off x="1033246" y="419068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4" h="95884">
                  <a:moveTo>
                    <a:pt x="368632" y="275"/>
                  </a:moveTo>
                  <a:lnTo>
                    <a:pt x="-26" y="275"/>
                  </a:lnTo>
                  <a:lnTo>
                    <a:pt x="-26" y="95776"/>
                  </a:lnTo>
                  <a:lnTo>
                    <a:pt x="368632" y="95776"/>
                  </a:lnTo>
                  <a:lnTo>
                    <a:pt x="368632" y="275"/>
                  </a:lnTo>
                  <a:close/>
                </a:path>
              </a:pathLst>
            </a:custGeom>
            <a:solidFill>
              <a:srgbClr val="FFB5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02080" y="419068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845" y="275"/>
                  </a:moveTo>
                  <a:lnTo>
                    <a:pt x="-35" y="275"/>
                  </a:lnTo>
                  <a:lnTo>
                    <a:pt x="-35" y="95776"/>
                  </a:lnTo>
                  <a:lnTo>
                    <a:pt x="366845" y="95776"/>
                  </a:lnTo>
                  <a:lnTo>
                    <a:pt x="366845" y="275"/>
                  </a:lnTo>
                  <a:close/>
                </a:path>
              </a:pathLst>
            </a:custGeom>
            <a:solidFill>
              <a:srgbClr val="144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9364" y="419068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5" h="95884">
                  <a:moveTo>
                    <a:pt x="368614" y="275"/>
                  </a:moveTo>
                  <a:lnTo>
                    <a:pt x="-44" y="275"/>
                  </a:lnTo>
                  <a:lnTo>
                    <a:pt x="-44" y="95776"/>
                  </a:lnTo>
                  <a:lnTo>
                    <a:pt x="368614" y="95776"/>
                  </a:lnTo>
                  <a:lnTo>
                    <a:pt x="368614" y="275"/>
                  </a:lnTo>
                  <a:close/>
                </a:path>
              </a:pathLst>
            </a:custGeom>
            <a:solidFill>
              <a:srgbClr val="E113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20104100" cy="11309350"/>
            <a:chOff x="0" y="0"/>
            <a:chExt cx="20104100" cy="11309350"/>
          </a:xfrm>
        </p:grpSpPr>
        <p:sp>
          <p:nvSpPr>
            <p:cNvPr id="7" name="object 7"/>
            <p:cNvSpPr/>
            <p:nvPr/>
          </p:nvSpPr>
          <p:spPr>
            <a:xfrm>
              <a:off x="14048232" y="419089"/>
              <a:ext cx="6055867" cy="105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20104099" cy="11309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871" y="639505"/>
            <a:ext cx="4222750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05">
                <a:solidFill>
                  <a:srgbClr val="0077B9"/>
                </a:solidFill>
              </a:rPr>
              <a:t>AGENDA </a:t>
            </a:r>
            <a:r>
              <a:rPr dirty="0" sz="3950" spc="-370">
                <a:solidFill>
                  <a:srgbClr val="0077B9"/>
                </a:solidFill>
              </a:rPr>
              <a:t>DÍA</a:t>
            </a:r>
            <a:r>
              <a:rPr dirty="0" sz="3950" spc="-710">
                <a:solidFill>
                  <a:srgbClr val="0077B9"/>
                </a:solidFill>
              </a:rPr>
              <a:t> </a:t>
            </a:r>
            <a:r>
              <a:rPr dirty="0" sz="3950" spc="-5">
                <a:solidFill>
                  <a:srgbClr val="0077B9"/>
                </a:solidFill>
              </a:rPr>
              <a:t>00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4" name="object 4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346960" y="419079"/>
            <a:ext cx="1106805" cy="95885"/>
            <a:chOff x="2346960" y="419079"/>
            <a:chExt cx="1106805" cy="95885"/>
          </a:xfrm>
        </p:grpSpPr>
        <p:sp>
          <p:nvSpPr>
            <p:cNvPr id="8" name="object 8"/>
            <p:cNvSpPr/>
            <p:nvPr/>
          </p:nvSpPr>
          <p:spPr>
            <a:xfrm>
              <a:off x="2346960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5" y="275"/>
                  </a:moveTo>
                  <a:lnTo>
                    <a:pt x="-59" y="275"/>
                  </a:lnTo>
                  <a:lnTo>
                    <a:pt x="-59" y="96019"/>
                  </a:lnTo>
                  <a:lnTo>
                    <a:pt x="370225" y="96019"/>
                  </a:lnTo>
                  <a:lnTo>
                    <a:pt x="370225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17165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2" y="275"/>
                  </a:moveTo>
                  <a:lnTo>
                    <a:pt x="-68" y="275"/>
                  </a:lnTo>
                  <a:lnTo>
                    <a:pt x="-68" y="96019"/>
                  </a:lnTo>
                  <a:lnTo>
                    <a:pt x="365542" y="96019"/>
                  </a:lnTo>
                  <a:lnTo>
                    <a:pt x="365542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82925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06" y="275"/>
                  </a:moveTo>
                  <a:lnTo>
                    <a:pt x="-77" y="275"/>
                  </a:lnTo>
                  <a:lnTo>
                    <a:pt x="-77" y="96019"/>
                  </a:lnTo>
                  <a:lnTo>
                    <a:pt x="370206" y="96019"/>
                  </a:lnTo>
                  <a:lnTo>
                    <a:pt x="370206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07335" y="1429226"/>
            <a:ext cx="11296015" cy="483234"/>
          </a:xfrm>
          <a:prstGeom prst="rect">
            <a:avLst/>
          </a:prstGeom>
          <a:solidFill>
            <a:srgbClr val="004684"/>
          </a:solidFill>
        </p:spPr>
        <p:txBody>
          <a:bodyPr wrap="square" lIns="0" tIns="22860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80"/>
              </a:spcBef>
            </a:pPr>
            <a:r>
              <a:rPr dirty="0" sz="2600" spc="-15" b="1">
                <a:solidFill>
                  <a:srgbClr val="FFFFFF"/>
                </a:solidFill>
                <a:latin typeface="Verdana"/>
                <a:cs typeface="Verdana"/>
              </a:rPr>
              <a:t>Alistamiento</a:t>
            </a:r>
            <a:r>
              <a:rPr dirty="0" sz="2600" spc="-3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5" b="1">
                <a:solidFill>
                  <a:srgbClr val="FFFFFF"/>
                </a:solidFill>
                <a:latin typeface="Verdana"/>
                <a:cs typeface="Verdana"/>
              </a:rPr>
              <a:t>diálogo:</a:t>
            </a:r>
            <a:r>
              <a:rPr dirty="0" sz="2600" spc="-6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35" b="1">
                <a:solidFill>
                  <a:srgbClr val="FFFFFF"/>
                </a:solidFill>
                <a:latin typeface="Verdana"/>
                <a:cs typeface="Verdana"/>
              </a:rPr>
              <a:t>Capacitaciones</a:t>
            </a:r>
            <a:r>
              <a:rPr dirty="0" sz="2600" spc="-40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409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Verdana"/>
                <a:cs typeface="Verdana"/>
              </a:rPr>
              <a:t>colaboradores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3303" y="2322263"/>
            <a:ext cx="776541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80">
                <a:solidFill>
                  <a:srgbClr val="454546"/>
                </a:solidFill>
                <a:latin typeface="Verdana"/>
                <a:cs typeface="Verdana"/>
              </a:rPr>
              <a:t>Bienvenida</a:t>
            </a:r>
            <a:r>
              <a:rPr dirty="0" sz="2600" spc="-8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70">
                <a:solidFill>
                  <a:srgbClr val="454546"/>
                </a:solidFill>
                <a:latin typeface="Verdana"/>
                <a:cs typeface="Verdana"/>
              </a:rPr>
              <a:t>+Contextualización</a:t>
            </a:r>
            <a:r>
              <a:rPr dirty="0" sz="2600" spc="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45">
                <a:solidFill>
                  <a:srgbClr val="454546"/>
                </a:solidFill>
                <a:latin typeface="Verdana"/>
                <a:cs typeface="Verdana"/>
              </a:rPr>
              <a:t>sobre</a:t>
            </a:r>
            <a:r>
              <a:rPr dirty="0" sz="2600" spc="-7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25">
                <a:solidFill>
                  <a:srgbClr val="454546"/>
                </a:solidFill>
                <a:latin typeface="Verdana"/>
                <a:cs typeface="Verdana"/>
              </a:rPr>
              <a:t>el</a:t>
            </a:r>
            <a:r>
              <a:rPr dirty="0" sz="2600" spc="-10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P</a:t>
            </a:r>
            <a:r>
              <a:rPr dirty="0" sz="2600" spc="-56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105">
                <a:solidFill>
                  <a:srgbClr val="454546"/>
                </a:solidFill>
                <a:latin typeface="Verdana"/>
                <a:cs typeface="Verdana"/>
              </a:rPr>
              <a:t>ND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3303" y="3594770"/>
            <a:ext cx="548259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75">
                <a:solidFill>
                  <a:srgbClr val="454546"/>
                </a:solidFill>
                <a:latin typeface="Verdana"/>
                <a:cs typeface="Verdana"/>
              </a:rPr>
              <a:t>Presentación </a:t>
            </a:r>
            <a:r>
              <a:rPr dirty="0" sz="2600" spc="25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la</a:t>
            </a:r>
            <a:r>
              <a:rPr dirty="0" sz="2600" spc="-14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90">
                <a:solidFill>
                  <a:srgbClr val="454546"/>
                </a:solidFill>
                <a:latin typeface="Verdana"/>
                <a:cs typeface="Verdana"/>
              </a:rPr>
              <a:t>metodología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2415" y="4511382"/>
            <a:ext cx="8769985" cy="2954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dirty="0" sz="2600" spc="15">
                <a:solidFill>
                  <a:srgbClr val="454546"/>
                </a:solidFill>
                <a:latin typeface="Verdana"/>
                <a:cs typeface="Verdana"/>
              </a:rPr>
              <a:t>Trabajo </a:t>
            </a:r>
            <a:r>
              <a:rPr dirty="0" sz="2600" spc="45">
                <a:solidFill>
                  <a:srgbClr val="454546"/>
                </a:solidFill>
                <a:latin typeface="Verdana"/>
                <a:cs typeface="Verdana"/>
              </a:rPr>
              <a:t>por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grupos </a:t>
            </a:r>
            <a:r>
              <a:rPr dirty="0" sz="2600" spc="35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2600" spc="40">
                <a:solidFill>
                  <a:srgbClr val="454546"/>
                </a:solidFill>
                <a:latin typeface="Verdana"/>
                <a:cs typeface="Verdana"/>
              </a:rPr>
              <a:t>apoyo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y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visita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a</a:t>
            </a:r>
            <a:r>
              <a:rPr dirty="0" sz="2600" spc="73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salones</a:t>
            </a:r>
            <a:endParaRPr sz="2600">
              <a:latin typeface="Verdana"/>
              <a:cs typeface="Verdana"/>
            </a:endParaRPr>
          </a:p>
          <a:p>
            <a:pPr marL="483870" indent="-471805">
              <a:lnSpc>
                <a:spcPct val="100000"/>
              </a:lnSpc>
              <a:spcBef>
                <a:spcPts val="2370"/>
              </a:spcBef>
              <a:buAutoNum type="arabicPeriod"/>
              <a:tabLst>
                <a:tab pos="484505" algn="l"/>
              </a:tabLst>
            </a:pP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Grupo </a:t>
            </a:r>
            <a:r>
              <a:rPr dirty="0" sz="2600" spc="30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Bienvenida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y</a:t>
            </a:r>
            <a:r>
              <a:rPr dirty="0" sz="2600" spc="35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registro</a:t>
            </a:r>
            <a:endParaRPr sz="2600">
              <a:latin typeface="Verdana"/>
              <a:cs typeface="Verdana"/>
            </a:endParaRPr>
          </a:p>
          <a:p>
            <a:pPr marL="483870" indent="-471805">
              <a:lnSpc>
                <a:spcPct val="100000"/>
              </a:lnSpc>
              <a:spcBef>
                <a:spcPts val="1850"/>
              </a:spcBef>
              <a:buAutoNum type="arabicPeriod"/>
              <a:tabLst>
                <a:tab pos="484505" algn="l"/>
              </a:tabLst>
            </a:pP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Grupo </a:t>
            </a:r>
            <a:r>
              <a:rPr dirty="0" sz="2600" spc="30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tarima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y </a:t>
            </a:r>
            <a:r>
              <a:rPr dirty="0" sz="2600" spc="50">
                <a:solidFill>
                  <a:srgbClr val="454546"/>
                </a:solidFill>
                <a:latin typeface="Verdana"/>
                <a:cs typeface="Verdana"/>
              </a:rPr>
              <a:t>acto </a:t>
            </a:r>
            <a:r>
              <a:rPr dirty="0" sz="2600" spc="30">
                <a:solidFill>
                  <a:srgbClr val="454546"/>
                </a:solidFill>
                <a:latin typeface="Verdana"/>
                <a:cs typeface="Verdana"/>
              </a:rPr>
              <a:t>de</a:t>
            </a:r>
            <a:r>
              <a:rPr dirty="0" sz="2600" spc="53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instalación</a:t>
            </a:r>
            <a:endParaRPr sz="2600">
              <a:latin typeface="Verdana"/>
              <a:cs typeface="Verdana"/>
            </a:endParaRPr>
          </a:p>
          <a:p>
            <a:pPr marL="483870" indent="-471805">
              <a:lnSpc>
                <a:spcPct val="100000"/>
              </a:lnSpc>
              <a:spcBef>
                <a:spcPts val="1525"/>
              </a:spcBef>
              <a:buAutoNum type="arabicPeriod"/>
              <a:tabLst>
                <a:tab pos="484505" algn="l"/>
              </a:tabLst>
            </a:pP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Grupo </a:t>
            </a:r>
            <a:r>
              <a:rPr dirty="0" sz="2600" spc="30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Almuerzos </a:t>
            </a:r>
            <a:r>
              <a:rPr dirty="0" sz="2600">
                <a:solidFill>
                  <a:srgbClr val="454546"/>
                </a:solidFill>
                <a:latin typeface="Verdana"/>
                <a:cs typeface="Verdana"/>
              </a:rPr>
              <a:t>y</a:t>
            </a:r>
            <a:r>
              <a:rPr dirty="0" sz="2600" spc="32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refrigerios</a:t>
            </a:r>
            <a:endParaRPr sz="2600">
              <a:latin typeface="Verdana"/>
              <a:cs typeface="Verdana"/>
            </a:endParaRPr>
          </a:p>
          <a:p>
            <a:pPr marL="483870" indent="-471805">
              <a:lnSpc>
                <a:spcPct val="100000"/>
              </a:lnSpc>
              <a:spcBef>
                <a:spcPts val="1705"/>
              </a:spcBef>
              <a:buAutoNum type="arabicPeriod"/>
              <a:tabLst>
                <a:tab pos="484505" algn="l"/>
              </a:tabLst>
            </a:pP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Grupos </a:t>
            </a:r>
            <a:r>
              <a:rPr dirty="0" sz="2600" spc="45">
                <a:solidFill>
                  <a:srgbClr val="454546"/>
                </a:solidFill>
                <a:latin typeface="Verdana"/>
                <a:cs typeface="Verdana"/>
              </a:rPr>
              <a:t>por </a:t>
            </a:r>
            <a:r>
              <a:rPr dirty="0" sz="2600" spc="50">
                <a:solidFill>
                  <a:srgbClr val="454546"/>
                </a:solidFill>
                <a:latin typeface="Verdana"/>
                <a:cs typeface="Verdana"/>
              </a:rPr>
              <a:t>cada </a:t>
            </a: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transformación </a:t>
            </a:r>
            <a:r>
              <a:rPr dirty="0" sz="2600" spc="45">
                <a:solidFill>
                  <a:srgbClr val="454546"/>
                </a:solidFill>
                <a:latin typeface="Verdana"/>
                <a:cs typeface="Verdana"/>
              </a:rPr>
              <a:t>/Foro</a:t>
            </a:r>
            <a:r>
              <a:rPr dirty="0" sz="2600" spc="28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temático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1804" y="2311622"/>
            <a:ext cx="2362200" cy="376555"/>
          </a:xfrm>
          <a:prstGeom prst="rect">
            <a:avLst/>
          </a:prstGeom>
          <a:solidFill>
            <a:srgbClr val="CFF8F5"/>
          </a:solidFill>
        </p:spPr>
        <p:txBody>
          <a:bodyPr wrap="square" lIns="0" tIns="1968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155"/>
              </a:spcBef>
            </a:pPr>
            <a:r>
              <a:rPr dirty="0" sz="2300" spc="-220" b="1">
                <a:solidFill>
                  <a:srgbClr val="454546"/>
                </a:solidFill>
                <a:latin typeface="Verdana"/>
                <a:cs typeface="Verdana"/>
              </a:rPr>
              <a:t>14:00</a:t>
            </a:r>
            <a:r>
              <a:rPr dirty="0" sz="2300" spc="-245" b="1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300" spc="-365" b="1">
                <a:solidFill>
                  <a:srgbClr val="454546"/>
                </a:solidFill>
                <a:latin typeface="Verdana"/>
                <a:cs typeface="Verdana"/>
              </a:rPr>
              <a:t>–14:30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1804" y="3593306"/>
            <a:ext cx="2362200" cy="376555"/>
          </a:xfrm>
          <a:prstGeom prst="rect">
            <a:avLst/>
          </a:prstGeom>
          <a:solidFill>
            <a:srgbClr val="CFF8F5"/>
          </a:solidFill>
        </p:spPr>
        <p:txBody>
          <a:bodyPr wrap="square" lIns="0" tIns="20320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60"/>
              </a:spcBef>
            </a:pPr>
            <a:r>
              <a:rPr dirty="0" sz="2300" spc="-310" b="1">
                <a:solidFill>
                  <a:srgbClr val="454546"/>
                </a:solidFill>
                <a:latin typeface="Verdana"/>
                <a:cs typeface="Verdana"/>
              </a:rPr>
              <a:t>14:30</a:t>
            </a:r>
            <a:r>
              <a:rPr dirty="0" sz="2300" spc="-235" b="1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300" spc="-215" b="1">
                <a:solidFill>
                  <a:srgbClr val="454546"/>
                </a:solidFill>
                <a:latin typeface="Verdana"/>
                <a:cs typeface="Verdana"/>
              </a:rPr>
              <a:t>-15:30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2283" y="4556474"/>
            <a:ext cx="2362200" cy="376555"/>
          </a:xfrm>
          <a:prstGeom prst="rect">
            <a:avLst/>
          </a:prstGeom>
          <a:solidFill>
            <a:srgbClr val="CFF8F5"/>
          </a:solidFill>
        </p:spPr>
        <p:txBody>
          <a:bodyPr wrap="square" lIns="0" tIns="20955" rIns="0" bIns="0" rtlCol="0" vert="horz">
            <a:spAutoFit/>
          </a:bodyPr>
          <a:lstStyle/>
          <a:p>
            <a:pPr marL="272415">
              <a:lnSpc>
                <a:spcPct val="100000"/>
              </a:lnSpc>
              <a:spcBef>
                <a:spcPts val="165"/>
              </a:spcBef>
            </a:pPr>
            <a:r>
              <a:rPr dirty="0" sz="2300" spc="-210" b="1">
                <a:solidFill>
                  <a:srgbClr val="454546"/>
                </a:solidFill>
                <a:latin typeface="Verdana"/>
                <a:cs typeface="Verdana"/>
              </a:rPr>
              <a:t>15:30</a:t>
            </a:r>
            <a:r>
              <a:rPr dirty="0" sz="2300" spc="-260" b="1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300" spc="-220" b="1">
                <a:solidFill>
                  <a:srgbClr val="454546"/>
                </a:solidFill>
                <a:latin typeface="Verdana"/>
                <a:cs typeface="Verdana"/>
              </a:rPr>
              <a:t>-17:00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76736" y="3200238"/>
            <a:ext cx="427355" cy="4710430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 </a:t>
            </a:r>
            <a:r>
              <a:rPr dirty="0" sz="2600" spc="25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r>
              <a:rPr dirty="0" sz="2600" spc="-3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Metodología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6855" y="8043386"/>
            <a:ext cx="2362200" cy="378460"/>
          </a:xfrm>
          <a:prstGeom prst="rect">
            <a:avLst/>
          </a:prstGeom>
          <a:solidFill>
            <a:srgbClr val="CFF8F5"/>
          </a:solidFill>
        </p:spPr>
        <p:txBody>
          <a:bodyPr wrap="square" lIns="0" tIns="22225" rIns="0" bIns="0" rtlCol="0" vert="horz">
            <a:spAutoFit/>
          </a:bodyPr>
          <a:lstStyle/>
          <a:p>
            <a:pPr marL="272415">
              <a:lnSpc>
                <a:spcPct val="100000"/>
              </a:lnSpc>
              <a:spcBef>
                <a:spcPts val="175"/>
              </a:spcBef>
            </a:pPr>
            <a:r>
              <a:rPr dirty="0" sz="2300" spc="-210" b="1">
                <a:solidFill>
                  <a:srgbClr val="454546"/>
                </a:solidFill>
                <a:latin typeface="Verdana"/>
                <a:cs typeface="Verdana"/>
              </a:rPr>
              <a:t>18:00</a:t>
            </a:r>
            <a:r>
              <a:rPr dirty="0" sz="2300" spc="-260" b="1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300" spc="-290" b="1">
                <a:solidFill>
                  <a:srgbClr val="454546"/>
                </a:solidFill>
                <a:latin typeface="Verdana"/>
                <a:cs typeface="Verdana"/>
              </a:rPr>
              <a:t>-20:00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4471" y="8059088"/>
            <a:ext cx="8249284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Instalación </a:t>
            </a:r>
            <a:r>
              <a:rPr dirty="0" sz="2600" spc="30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2600" spc="60">
                <a:solidFill>
                  <a:srgbClr val="454546"/>
                </a:solidFill>
                <a:latin typeface="Verdana"/>
                <a:cs typeface="Verdana"/>
              </a:rPr>
              <a:t>producción </a:t>
            </a:r>
            <a:r>
              <a:rPr dirty="0" sz="2600" spc="45">
                <a:solidFill>
                  <a:srgbClr val="454546"/>
                </a:solidFill>
                <a:latin typeface="Verdana"/>
                <a:cs typeface="Verdana"/>
              </a:rPr>
              <a:t>del </a:t>
            </a:r>
            <a:r>
              <a:rPr dirty="0" sz="2600" spc="50">
                <a:solidFill>
                  <a:srgbClr val="454546"/>
                </a:solidFill>
                <a:latin typeface="Verdana"/>
                <a:cs typeface="Verdana"/>
              </a:rPr>
              <a:t>evento </a:t>
            </a:r>
            <a:r>
              <a:rPr dirty="0" sz="2600" spc="55">
                <a:solidFill>
                  <a:srgbClr val="454546"/>
                </a:solidFill>
                <a:latin typeface="Verdana"/>
                <a:cs typeface="Verdana"/>
              </a:rPr>
              <a:t>plaza</a:t>
            </a:r>
            <a:r>
              <a:rPr dirty="0" sz="2600" spc="44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2600" spc="45">
                <a:solidFill>
                  <a:srgbClr val="454546"/>
                </a:solidFill>
                <a:latin typeface="Verdana"/>
                <a:cs typeface="Verdana"/>
              </a:rPr>
              <a:t>Che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9990" y="419068"/>
            <a:ext cx="1248410" cy="10512425"/>
            <a:chOff x="889990" y="419068"/>
            <a:chExt cx="1248410" cy="10512425"/>
          </a:xfrm>
        </p:grpSpPr>
        <p:sp>
          <p:nvSpPr>
            <p:cNvPr id="3" name="object 3"/>
            <p:cNvSpPr/>
            <p:nvPr/>
          </p:nvSpPr>
          <p:spPr>
            <a:xfrm>
              <a:off x="1371079" y="419068"/>
              <a:ext cx="31115" cy="95885"/>
            </a:xfrm>
            <a:custGeom>
              <a:avLst/>
              <a:gdLst/>
              <a:ahLst/>
              <a:cxnLst/>
              <a:rect l="l" t="t" r="r" b="b"/>
              <a:pathLst>
                <a:path w="31115" h="95884">
                  <a:moveTo>
                    <a:pt x="0" y="95503"/>
                  </a:moveTo>
                  <a:lnTo>
                    <a:pt x="30835" y="95503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95503"/>
                  </a:lnTo>
                  <a:close/>
                </a:path>
              </a:pathLst>
            </a:custGeom>
            <a:solidFill>
              <a:srgbClr val="FFB5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02080" y="419068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845" y="275"/>
                  </a:moveTo>
                  <a:lnTo>
                    <a:pt x="-35" y="275"/>
                  </a:lnTo>
                  <a:lnTo>
                    <a:pt x="-35" y="95776"/>
                  </a:lnTo>
                  <a:lnTo>
                    <a:pt x="366845" y="95776"/>
                  </a:lnTo>
                  <a:lnTo>
                    <a:pt x="366845" y="275"/>
                  </a:lnTo>
                  <a:close/>
                </a:path>
              </a:pathLst>
            </a:custGeom>
            <a:solidFill>
              <a:srgbClr val="144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9363" y="419068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5" h="95884">
                  <a:moveTo>
                    <a:pt x="368614" y="275"/>
                  </a:moveTo>
                  <a:lnTo>
                    <a:pt x="-44" y="275"/>
                  </a:lnTo>
                  <a:lnTo>
                    <a:pt x="-44" y="95776"/>
                  </a:lnTo>
                  <a:lnTo>
                    <a:pt x="368614" y="95776"/>
                  </a:lnTo>
                  <a:lnTo>
                    <a:pt x="368614" y="275"/>
                  </a:lnTo>
                  <a:close/>
                </a:path>
              </a:pathLst>
            </a:custGeom>
            <a:solidFill>
              <a:srgbClr val="E1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9990" y="419080"/>
              <a:ext cx="481330" cy="10512425"/>
            </a:xfrm>
            <a:custGeom>
              <a:avLst/>
              <a:gdLst/>
              <a:ahLst/>
              <a:cxnLst/>
              <a:rect l="l" t="t" r="r" b="b"/>
              <a:pathLst>
                <a:path w="481330" h="10512425">
                  <a:moveTo>
                    <a:pt x="481054" y="275"/>
                  </a:moveTo>
                  <a:lnTo>
                    <a:pt x="-22" y="275"/>
                  </a:lnTo>
                  <a:lnTo>
                    <a:pt x="-22" y="10511926"/>
                  </a:lnTo>
                  <a:lnTo>
                    <a:pt x="481054" y="10511926"/>
                  </a:lnTo>
                  <a:lnTo>
                    <a:pt x="481054" y="275"/>
                  </a:lnTo>
                  <a:close/>
                </a:path>
              </a:pathLst>
            </a:custGeom>
            <a:solidFill>
              <a:srgbClr val="00468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6871" y="639505"/>
            <a:ext cx="6451600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45">
                <a:solidFill>
                  <a:srgbClr val="0077B9"/>
                </a:solidFill>
              </a:rPr>
              <a:t>EQUIPOS </a:t>
            </a:r>
            <a:r>
              <a:rPr dirty="0" sz="3950" spc="25">
                <a:solidFill>
                  <a:srgbClr val="0077B9"/>
                </a:solidFill>
              </a:rPr>
              <a:t>DE</a:t>
            </a:r>
            <a:r>
              <a:rPr dirty="0" sz="3950" spc="135">
                <a:solidFill>
                  <a:srgbClr val="0077B9"/>
                </a:solidFill>
              </a:rPr>
              <a:t> </a:t>
            </a:r>
            <a:r>
              <a:rPr dirty="0" sz="3950" spc="40">
                <a:solidFill>
                  <a:srgbClr val="0077B9"/>
                </a:solidFill>
              </a:rPr>
              <a:t>TRABAJO</a:t>
            </a:r>
            <a:endParaRPr sz="3950"/>
          </a:p>
        </p:txBody>
      </p:sp>
      <p:sp>
        <p:nvSpPr>
          <p:cNvPr id="8" name="object 8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10" name="object 10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346960" y="419079"/>
            <a:ext cx="1106805" cy="95885"/>
            <a:chOff x="2346960" y="419079"/>
            <a:chExt cx="1106805" cy="95885"/>
          </a:xfrm>
        </p:grpSpPr>
        <p:sp>
          <p:nvSpPr>
            <p:cNvPr id="14" name="object 14"/>
            <p:cNvSpPr/>
            <p:nvPr/>
          </p:nvSpPr>
          <p:spPr>
            <a:xfrm>
              <a:off x="2346960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5" y="275"/>
                  </a:moveTo>
                  <a:lnTo>
                    <a:pt x="-59" y="275"/>
                  </a:lnTo>
                  <a:lnTo>
                    <a:pt x="-59" y="96019"/>
                  </a:lnTo>
                  <a:lnTo>
                    <a:pt x="370225" y="96019"/>
                  </a:lnTo>
                  <a:lnTo>
                    <a:pt x="370225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17165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2" y="275"/>
                  </a:moveTo>
                  <a:lnTo>
                    <a:pt x="-68" y="275"/>
                  </a:lnTo>
                  <a:lnTo>
                    <a:pt x="-68" y="96019"/>
                  </a:lnTo>
                  <a:lnTo>
                    <a:pt x="365542" y="96019"/>
                  </a:lnTo>
                  <a:lnTo>
                    <a:pt x="365542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82925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06" y="275"/>
                  </a:moveTo>
                  <a:lnTo>
                    <a:pt x="-77" y="275"/>
                  </a:lnTo>
                  <a:lnTo>
                    <a:pt x="-77" y="96019"/>
                  </a:lnTo>
                  <a:lnTo>
                    <a:pt x="370206" y="96019"/>
                  </a:lnTo>
                  <a:lnTo>
                    <a:pt x="370206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07335" y="1429226"/>
            <a:ext cx="11296015" cy="483234"/>
          </a:xfrm>
          <a:prstGeom prst="rect">
            <a:avLst/>
          </a:prstGeom>
          <a:solidFill>
            <a:srgbClr val="004684"/>
          </a:solidFill>
        </p:spPr>
        <p:txBody>
          <a:bodyPr wrap="square" lIns="0" tIns="22860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80"/>
              </a:spcBef>
            </a:pPr>
            <a:r>
              <a:rPr dirty="0" sz="2600" spc="-15" b="1">
                <a:solidFill>
                  <a:srgbClr val="FFFFFF"/>
                </a:solidFill>
                <a:latin typeface="Verdana"/>
                <a:cs typeface="Verdana"/>
              </a:rPr>
              <a:t>Alistamiento</a:t>
            </a:r>
            <a:r>
              <a:rPr dirty="0" sz="2600" spc="-3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5" b="1">
                <a:solidFill>
                  <a:srgbClr val="FFFFFF"/>
                </a:solidFill>
                <a:latin typeface="Verdana"/>
                <a:cs typeface="Verdana"/>
              </a:rPr>
              <a:t>diálogo:</a:t>
            </a:r>
            <a:r>
              <a:rPr dirty="0" sz="2600" spc="-6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35" b="1">
                <a:solidFill>
                  <a:srgbClr val="FFFFFF"/>
                </a:solidFill>
                <a:latin typeface="Verdana"/>
                <a:cs typeface="Verdana"/>
              </a:rPr>
              <a:t>Capacitaciones</a:t>
            </a:r>
            <a:r>
              <a:rPr dirty="0" sz="2600" spc="-40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409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Verdana"/>
                <a:cs typeface="Verdana"/>
              </a:rPr>
              <a:t>colaboradores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736" y="3200238"/>
            <a:ext cx="427355" cy="4710430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 </a:t>
            </a:r>
            <a:r>
              <a:rPr dirty="0" sz="2600" spc="25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r>
              <a:rPr dirty="0" sz="2600" spc="-3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Metodología</a:t>
            </a:r>
            <a:endParaRPr sz="260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495296" y="2309590"/>
          <a:ext cx="7265034" cy="495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45350"/>
              </a:tblGrid>
              <a:tr h="61734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2800" spc="-5" b="1">
                          <a:latin typeface="Carlito"/>
                          <a:cs typeface="Carlito"/>
                        </a:rPr>
                        <a:t>COORDINACION</a:t>
                      </a:r>
                      <a:r>
                        <a:rPr dirty="0" sz="2800" spc="3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 b="1">
                          <a:latin typeface="Carlito"/>
                          <a:cs typeface="Carlito"/>
                        </a:rPr>
                        <a:t>GENERAL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61734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DANIEL HERNÁNDEZ</a:t>
                      </a:r>
                      <a:r>
                        <a:rPr dirty="0" sz="2800" spc="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DNP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734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JUDY CALDAS MIN</a:t>
                      </a:r>
                      <a:r>
                        <a:rPr dirty="0" sz="28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TRABAJO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7346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PAVEL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SANTODOMINGO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MIN</a:t>
                      </a:r>
                      <a:r>
                        <a:rPr dirty="0" sz="2800" spc="8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TRABAJO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SENA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734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GOBERNACIÓN AIDA MARGARITA</a:t>
                      </a:r>
                      <a:r>
                        <a:rPr dirty="0" sz="2800" spc="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HERNÁNDEZ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734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5"/>
                        </a:spcBef>
                        <a:tabLst>
                          <a:tab pos="649605" algn="l"/>
                        </a:tabLst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UIS	INGENIERO IVAN AGUSTO</a:t>
                      </a:r>
                      <a:r>
                        <a:rPr dirty="0" sz="28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ROJAS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1734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325"/>
                        </a:spcBef>
                        <a:tabLst>
                          <a:tab pos="4527550" algn="l"/>
                          <a:tab pos="4799330" algn="l"/>
                        </a:tabLst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ALCALDÍA</a:t>
                      </a:r>
                      <a:r>
                        <a:rPr dirty="0" sz="28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28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BUCARAMANGA	-	PMU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0350500" y="5438870"/>
          <a:ext cx="8103234" cy="4620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4184"/>
              </a:tblGrid>
              <a:tr h="55067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800" spc="-5" b="1">
                          <a:latin typeface="Carlito"/>
                          <a:cs typeface="Carlito"/>
                        </a:rPr>
                        <a:t>BIENVENIDA / REGISTRO /</a:t>
                      </a:r>
                      <a:r>
                        <a:rPr dirty="0" sz="2800" spc="5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 b="1">
                          <a:latin typeface="Carlito"/>
                          <a:cs typeface="Carlito"/>
                        </a:rPr>
                        <a:t>ALMUERZOS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55067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CARLOS</a:t>
                      </a:r>
                      <a:r>
                        <a:rPr dirty="0" sz="28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DUSSAN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39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DNP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303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067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SILVIA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ROJAS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067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800" spc="-10" b="1">
                          <a:latin typeface="Carlito"/>
                          <a:cs typeface="Carlito"/>
                        </a:rPr>
                        <a:t>TARIMA </a:t>
                      </a:r>
                      <a:r>
                        <a:rPr dirty="0" sz="2800" spc="-5" b="1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2800" spc="4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 b="1">
                          <a:latin typeface="Carlito"/>
                          <a:cs typeface="Carlito"/>
                        </a:rPr>
                        <a:t>PROTOCOLO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55067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JUDY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 CALDAS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0544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GERARDO</a:t>
                      </a:r>
                      <a:r>
                        <a:rPr dirty="0" sz="28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OCHOA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067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MAURICIO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RODRIGUEZ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9990" y="419068"/>
            <a:ext cx="1248410" cy="10512425"/>
            <a:chOff x="889990" y="419068"/>
            <a:chExt cx="1248410" cy="10512425"/>
          </a:xfrm>
        </p:grpSpPr>
        <p:sp>
          <p:nvSpPr>
            <p:cNvPr id="3" name="object 3"/>
            <p:cNvSpPr/>
            <p:nvPr/>
          </p:nvSpPr>
          <p:spPr>
            <a:xfrm>
              <a:off x="1371079" y="419068"/>
              <a:ext cx="31115" cy="95885"/>
            </a:xfrm>
            <a:custGeom>
              <a:avLst/>
              <a:gdLst/>
              <a:ahLst/>
              <a:cxnLst/>
              <a:rect l="l" t="t" r="r" b="b"/>
              <a:pathLst>
                <a:path w="31115" h="95884">
                  <a:moveTo>
                    <a:pt x="0" y="95503"/>
                  </a:moveTo>
                  <a:lnTo>
                    <a:pt x="30835" y="95503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95503"/>
                  </a:lnTo>
                  <a:close/>
                </a:path>
              </a:pathLst>
            </a:custGeom>
            <a:solidFill>
              <a:srgbClr val="FFB5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02080" y="419068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845" y="275"/>
                  </a:moveTo>
                  <a:lnTo>
                    <a:pt x="-35" y="275"/>
                  </a:lnTo>
                  <a:lnTo>
                    <a:pt x="-35" y="95776"/>
                  </a:lnTo>
                  <a:lnTo>
                    <a:pt x="366845" y="95776"/>
                  </a:lnTo>
                  <a:lnTo>
                    <a:pt x="366845" y="275"/>
                  </a:lnTo>
                  <a:close/>
                </a:path>
              </a:pathLst>
            </a:custGeom>
            <a:solidFill>
              <a:srgbClr val="144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9363" y="419068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5" h="95884">
                  <a:moveTo>
                    <a:pt x="368614" y="275"/>
                  </a:moveTo>
                  <a:lnTo>
                    <a:pt x="-44" y="275"/>
                  </a:lnTo>
                  <a:lnTo>
                    <a:pt x="-44" y="95776"/>
                  </a:lnTo>
                  <a:lnTo>
                    <a:pt x="368614" y="95776"/>
                  </a:lnTo>
                  <a:lnTo>
                    <a:pt x="368614" y="275"/>
                  </a:lnTo>
                  <a:close/>
                </a:path>
              </a:pathLst>
            </a:custGeom>
            <a:solidFill>
              <a:srgbClr val="E1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9990" y="419080"/>
              <a:ext cx="481330" cy="10512425"/>
            </a:xfrm>
            <a:custGeom>
              <a:avLst/>
              <a:gdLst/>
              <a:ahLst/>
              <a:cxnLst/>
              <a:rect l="l" t="t" r="r" b="b"/>
              <a:pathLst>
                <a:path w="481330" h="10512425">
                  <a:moveTo>
                    <a:pt x="481054" y="275"/>
                  </a:moveTo>
                  <a:lnTo>
                    <a:pt x="-22" y="275"/>
                  </a:lnTo>
                  <a:lnTo>
                    <a:pt x="-22" y="10511926"/>
                  </a:lnTo>
                  <a:lnTo>
                    <a:pt x="481054" y="10511926"/>
                  </a:lnTo>
                  <a:lnTo>
                    <a:pt x="481054" y="275"/>
                  </a:lnTo>
                  <a:close/>
                </a:path>
              </a:pathLst>
            </a:custGeom>
            <a:solidFill>
              <a:srgbClr val="00468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6871" y="639505"/>
            <a:ext cx="6451600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45">
                <a:solidFill>
                  <a:srgbClr val="0077B9"/>
                </a:solidFill>
              </a:rPr>
              <a:t>EQUIPOS </a:t>
            </a:r>
            <a:r>
              <a:rPr dirty="0" sz="3950" spc="25">
                <a:solidFill>
                  <a:srgbClr val="0077B9"/>
                </a:solidFill>
              </a:rPr>
              <a:t>DE</a:t>
            </a:r>
            <a:r>
              <a:rPr dirty="0" sz="3950" spc="135">
                <a:solidFill>
                  <a:srgbClr val="0077B9"/>
                </a:solidFill>
              </a:rPr>
              <a:t> </a:t>
            </a:r>
            <a:r>
              <a:rPr dirty="0" sz="3950" spc="40">
                <a:solidFill>
                  <a:srgbClr val="0077B9"/>
                </a:solidFill>
              </a:rPr>
              <a:t>TRABAJO</a:t>
            </a:r>
            <a:endParaRPr sz="3950"/>
          </a:p>
        </p:txBody>
      </p:sp>
      <p:sp>
        <p:nvSpPr>
          <p:cNvPr id="8" name="object 8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10" name="object 10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346960" y="419079"/>
            <a:ext cx="1106805" cy="95885"/>
            <a:chOff x="2346960" y="419079"/>
            <a:chExt cx="1106805" cy="95885"/>
          </a:xfrm>
        </p:grpSpPr>
        <p:sp>
          <p:nvSpPr>
            <p:cNvPr id="14" name="object 14"/>
            <p:cNvSpPr/>
            <p:nvPr/>
          </p:nvSpPr>
          <p:spPr>
            <a:xfrm>
              <a:off x="2346960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5" y="275"/>
                  </a:moveTo>
                  <a:lnTo>
                    <a:pt x="-59" y="275"/>
                  </a:lnTo>
                  <a:lnTo>
                    <a:pt x="-59" y="96019"/>
                  </a:lnTo>
                  <a:lnTo>
                    <a:pt x="370225" y="96019"/>
                  </a:lnTo>
                  <a:lnTo>
                    <a:pt x="370225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17165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2" y="275"/>
                  </a:moveTo>
                  <a:lnTo>
                    <a:pt x="-68" y="275"/>
                  </a:lnTo>
                  <a:lnTo>
                    <a:pt x="-68" y="96019"/>
                  </a:lnTo>
                  <a:lnTo>
                    <a:pt x="365542" y="96019"/>
                  </a:lnTo>
                  <a:lnTo>
                    <a:pt x="365542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82925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06" y="275"/>
                  </a:moveTo>
                  <a:lnTo>
                    <a:pt x="-77" y="275"/>
                  </a:lnTo>
                  <a:lnTo>
                    <a:pt x="-77" y="96019"/>
                  </a:lnTo>
                  <a:lnTo>
                    <a:pt x="370206" y="96019"/>
                  </a:lnTo>
                  <a:lnTo>
                    <a:pt x="370206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135123" y="1270730"/>
            <a:ext cx="11296015" cy="425450"/>
          </a:xfrm>
          <a:prstGeom prst="rect">
            <a:avLst/>
          </a:prstGeom>
          <a:solidFill>
            <a:srgbClr val="004684"/>
          </a:solidFill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2600" spc="35">
                <a:solidFill>
                  <a:srgbClr val="FFFFFF"/>
                </a:solidFill>
                <a:latin typeface="Verdana"/>
                <a:cs typeface="Verdana"/>
              </a:rPr>
              <a:t>4. </a:t>
            </a:r>
            <a:r>
              <a:rPr dirty="0" sz="2600" spc="55">
                <a:solidFill>
                  <a:srgbClr val="FFFFFF"/>
                </a:solidFill>
                <a:latin typeface="Verdana"/>
                <a:cs typeface="Verdana"/>
              </a:rPr>
              <a:t>Grupos </a:t>
            </a:r>
            <a:r>
              <a:rPr dirty="0" sz="2600" spc="45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dirty="0" sz="2600" spc="50">
                <a:solidFill>
                  <a:srgbClr val="FFFFFF"/>
                </a:solidFill>
                <a:latin typeface="Verdana"/>
                <a:cs typeface="Verdana"/>
              </a:rPr>
              <a:t>cada </a:t>
            </a:r>
            <a:r>
              <a:rPr dirty="0" sz="2600" spc="60">
                <a:solidFill>
                  <a:srgbClr val="FFFFFF"/>
                </a:solidFill>
                <a:latin typeface="Verdana"/>
                <a:cs typeface="Verdana"/>
              </a:rPr>
              <a:t>transformación </a:t>
            </a:r>
            <a:r>
              <a:rPr dirty="0" sz="2600" spc="45">
                <a:solidFill>
                  <a:srgbClr val="FFFFFF"/>
                </a:solidFill>
                <a:latin typeface="Verdana"/>
                <a:cs typeface="Verdana"/>
              </a:rPr>
              <a:t>/Foro</a:t>
            </a:r>
            <a:r>
              <a:rPr dirty="0" sz="2600" spc="4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60">
                <a:solidFill>
                  <a:srgbClr val="FFFFFF"/>
                </a:solidFill>
                <a:latin typeface="Verdana"/>
                <a:cs typeface="Verdana"/>
              </a:rPr>
              <a:t>temático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736" y="3200238"/>
            <a:ext cx="427355" cy="4710430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 </a:t>
            </a:r>
            <a:r>
              <a:rPr dirty="0" sz="2600" spc="25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r>
              <a:rPr dirty="0" sz="2600" spc="-3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Metodología</a:t>
            </a:r>
            <a:endParaRPr sz="260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514475" y="1809464"/>
          <a:ext cx="18221325" cy="927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6620"/>
                <a:gridCol w="2358389"/>
                <a:gridCol w="2882900"/>
                <a:gridCol w="4455159"/>
              </a:tblGrid>
              <a:tr h="736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TRANSFORMACIÓN</a:t>
                      </a:r>
                      <a:r>
                        <a:rPr dirty="0" sz="2400" spc="-3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/TEMATICA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EDIFICIO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AUDITORIO</a:t>
                      </a:r>
                      <a:r>
                        <a:rPr dirty="0" sz="2400" spc="-2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DE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PLENARIA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Responsables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 marL="5080">
                        <a:lnSpc>
                          <a:spcPts val="2760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Ordenamiento territorial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para la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paz</a:t>
                      </a:r>
                      <a:r>
                        <a:rPr dirty="0" sz="2400" spc="-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total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Lenguas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Ciencias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Magnolia Agudelo</a:t>
                      </a:r>
                      <a:r>
                        <a:rPr dirty="0" sz="24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Mintrabajo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Estefany Sarmiento</a:t>
                      </a:r>
                      <a:r>
                        <a:rPr dirty="0" sz="24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DNP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 marL="5080">
                        <a:lnSpc>
                          <a:spcPts val="2765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Seguridad Humana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y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Justicia Social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Ciencias</a:t>
                      </a:r>
                      <a:r>
                        <a:rPr dirty="0" sz="24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Humanas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AGORA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Carlos Dussan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Mintrabajo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Maria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José Ospina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DNP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221">
                <a:tc>
                  <a:txBody>
                    <a:bodyPr/>
                    <a:lstStyle/>
                    <a:p>
                      <a:pPr marL="5080">
                        <a:lnSpc>
                          <a:spcPts val="2765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Derecho Humano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a la</a:t>
                      </a:r>
                      <a:r>
                        <a:rPr dirty="0" sz="2400" spc="-4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alimentación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Industrial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TRES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ADITORIOS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Edwin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Isuasti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UAEOS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Silvia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Rojas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Mintrabajo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7108">
                <a:tc>
                  <a:txBody>
                    <a:bodyPr/>
                    <a:lstStyle/>
                    <a:p>
                      <a:pPr marL="5080">
                        <a:lnSpc>
                          <a:spcPts val="2765"/>
                        </a:lnSpc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Economía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productiva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para la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vida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y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lucha contra el</a:t>
                      </a:r>
                      <a:r>
                        <a:rPr dirty="0" sz="2400" spc="-8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cambio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climático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Camilo</a:t>
                      </a:r>
                      <a:r>
                        <a:rPr dirty="0" sz="24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Torres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Luis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Calvo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Carolina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Mintrabajo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Edwin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Juajibioy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DNP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5080">
                        <a:lnSpc>
                          <a:spcPts val="2765"/>
                        </a:lnSpc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Convergencia social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2400" spc="-4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regional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Mecánica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Mecánica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DT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Mintrabajo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Gloria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Medina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UAEOS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DNP (Por</a:t>
                      </a:r>
                      <a:r>
                        <a:rPr dirty="0" sz="24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definir)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8">
                <a:tc>
                  <a:txBody>
                    <a:bodyPr/>
                    <a:lstStyle/>
                    <a:p>
                      <a:pPr marL="5080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Foro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temático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de</a:t>
                      </a:r>
                      <a:r>
                        <a:rPr dirty="0" sz="24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Género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E20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Ingenieria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Química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Magda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Alberto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5080">
                        <a:lnSpc>
                          <a:spcPts val="276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Foro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temático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de Trabajo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y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productividad</a:t>
                      </a:r>
                      <a:r>
                        <a:rPr dirty="0" sz="24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territorial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Agora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Mauricio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Rodriguez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22">
                <a:tc>
                  <a:txBody>
                    <a:bodyPr/>
                    <a:lstStyle/>
                    <a:p>
                      <a:pPr marL="5080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Foro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temático</a:t>
                      </a:r>
                      <a:r>
                        <a:rPr dirty="0" sz="24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Comunal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Auditorio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2</a:t>
                      </a:r>
                      <a:r>
                        <a:rPr dirty="0" sz="24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Industrial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Yelena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Granja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UAEOS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35">
                <a:tc>
                  <a:txBody>
                    <a:bodyPr/>
                    <a:lstStyle/>
                    <a:p>
                      <a:pPr marL="5080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Foro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temático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de protección de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la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Cuenca del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Rio</a:t>
                      </a:r>
                      <a:r>
                        <a:rPr dirty="0" sz="2400" spc="-10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suarez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9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Ciencias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Susana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Muhamad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322">
                <a:tc>
                  <a:txBody>
                    <a:bodyPr/>
                    <a:lstStyle/>
                    <a:p>
                      <a:pPr marL="5080">
                        <a:lnSpc>
                          <a:spcPts val="277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Mesa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de Jóvenes (coordinación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previa)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Auditorio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Zalamea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7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Camila Vélez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-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Colombia</a:t>
                      </a:r>
                      <a:r>
                        <a:rPr dirty="0" sz="24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Joven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60" y="419079"/>
            <a:ext cx="1106805" cy="95885"/>
            <a:chOff x="2346960" y="419079"/>
            <a:chExt cx="1106805" cy="95885"/>
          </a:xfrm>
        </p:grpSpPr>
        <p:sp>
          <p:nvSpPr>
            <p:cNvPr id="3" name="object 3"/>
            <p:cNvSpPr/>
            <p:nvPr/>
          </p:nvSpPr>
          <p:spPr>
            <a:xfrm>
              <a:off x="2346960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5" y="275"/>
                  </a:moveTo>
                  <a:lnTo>
                    <a:pt x="-59" y="275"/>
                  </a:lnTo>
                  <a:lnTo>
                    <a:pt x="-59" y="96019"/>
                  </a:lnTo>
                  <a:lnTo>
                    <a:pt x="370225" y="96019"/>
                  </a:lnTo>
                  <a:lnTo>
                    <a:pt x="370225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17165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2" y="275"/>
                  </a:moveTo>
                  <a:lnTo>
                    <a:pt x="-68" y="275"/>
                  </a:lnTo>
                  <a:lnTo>
                    <a:pt x="-68" y="96019"/>
                  </a:lnTo>
                  <a:lnTo>
                    <a:pt x="365542" y="96019"/>
                  </a:lnTo>
                  <a:lnTo>
                    <a:pt x="365542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2925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06" y="275"/>
                  </a:moveTo>
                  <a:lnTo>
                    <a:pt x="-77" y="275"/>
                  </a:lnTo>
                  <a:lnTo>
                    <a:pt x="-77" y="96019"/>
                  </a:lnTo>
                  <a:lnTo>
                    <a:pt x="370206" y="96019"/>
                  </a:lnTo>
                  <a:lnTo>
                    <a:pt x="370206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1341" y="638920"/>
            <a:ext cx="4227830" cy="627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spc="-105">
                <a:solidFill>
                  <a:srgbClr val="0077B9"/>
                </a:solidFill>
              </a:rPr>
              <a:t>AGENDA </a:t>
            </a:r>
            <a:r>
              <a:rPr dirty="0" sz="3950" spc="-370">
                <a:solidFill>
                  <a:srgbClr val="0077B9"/>
                </a:solidFill>
              </a:rPr>
              <a:t>DÍA</a:t>
            </a:r>
            <a:r>
              <a:rPr dirty="0" sz="3950" spc="-660">
                <a:solidFill>
                  <a:srgbClr val="0077B9"/>
                </a:solidFill>
              </a:rPr>
              <a:t> </a:t>
            </a:r>
            <a:r>
              <a:rPr dirty="0" sz="3950" spc="-5">
                <a:solidFill>
                  <a:srgbClr val="0077B9"/>
                </a:solidFill>
              </a:rPr>
              <a:t>01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1746504" y="1269206"/>
            <a:ext cx="11416665" cy="483234"/>
          </a:xfrm>
          <a:prstGeom prst="rect">
            <a:avLst/>
          </a:prstGeom>
          <a:solidFill>
            <a:srgbClr val="004684"/>
          </a:solidFill>
        </p:spPr>
        <p:txBody>
          <a:bodyPr wrap="square" lIns="0" tIns="2476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95"/>
              </a:spcBef>
            </a:pPr>
            <a:r>
              <a:rPr dirty="0" sz="2600" spc="-75" b="1">
                <a:solidFill>
                  <a:srgbClr val="FFFFFF"/>
                </a:solidFill>
                <a:latin typeface="Verdana"/>
                <a:cs typeface="Verdana"/>
              </a:rPr>
              <a:t>Intercambio</a:t>
            </a:r>
            <a:r>
              <a:rPr dirty="0" sz="2600" spc="-3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600" spc="-3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65" b="1">
                <a:solidFill>
                  <a:srgbClr val="FFFFFF"/>
                </a:solidFill>
                <a:latin typeface="Verdana"/>
                <a:cs typeface="Verdana"/>
              </a:rPr>
              <a:t>saberes</a:t>
            </a:r>
            <a:r>
              <a:rPr dirty="0" sz="2600" spc="-3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600" spc="-3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35" b="1">
                <a:solidFill>
                  <a:srgbClr val="FFFFFF"/>
                </a:solidFill>
                <a:latin typeface="Verdana"/>
                <a:cs typeface="Verdana"/>
              </a:rPr>
              <a:t>construcción</a:t>
            </a:r>
            <a:r>
              <a:rPr dirty="0" sz="2600" spc="-2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600" spc="-3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Verdana"/>
                <a:cs typeface="Verdana"/>
              </a:rPr>
              <a:t>retos</a:t>
            </a:r>
            <a:r>
              <a:rPr dirty="0" sz="2600" spc="-3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600" spc="-3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2600" spc="-3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50" b="1">
                <a:solidFill>
                  <a:srgbClr val="FFFFFF"/>
                </a:solidFill>
                <a:latin typeface="Verdana"/>
                <a:cs typeface="Verdana"/>
              </a:rPr>
              <a:t>región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76736" y="3200238"/>
            <a:ext cx="427355" cy="4710430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 </a:t>
            </a:r>
            <a:r>
              <a:rPr dirty="0" sz="2600" spc="25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r>
              <a:rPr dirty="0" sz="2600" spc="-3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Metodología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0588" y="2590926"/>
            <a:ext cx="12885420" cy="69208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7:00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am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Instalación logística, facilitadores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personas de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apoyo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al Diálogo Regional</a:t>
            </a:r>
            <a:r>
              <a:rPr dirty="0" sz="1800" spc="190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Vinculante.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8:00 am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Maestro(a) de ceremonia: Realiza</a:t>
            </a:r>
            <a:r>
              <a:rPr dirty="0" sz="2800" spc="5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bienvenida.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8:05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am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Indicaciones a los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las participantes de salidas de</a:t>
            </a:r>
            <a:r>
              <a:rPr dirty="0" sz="1800" spc="100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emergencias.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8:10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am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Paso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a la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primera muestra cultural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9:00 am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Maestro de ceremonia: Realiza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bienvenida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a los y las asistentes</a:t>
            </a:r>
            <a:r>
              <a:rPr dirty="0" sz="2800" spc="19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nuevos.</a:t>
            </a:r>
            <a:endParaRPr sz="2800">
              <a:latin typeface="Arial"/>
              <a:cs typeface="Arial"/>
            </a:endParaRPr>
          </a:p>
          <a:p>
            <a:pPr marL="12700" marR="6772909">
              <a:lnSpc>
                <a:spcPct val="114999"/>
              </a:lnSpc>
              <a:spcBef>
                <a:spcPts val="135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9:02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am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Indicaciones salida de emergencias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alimentación.  9:06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am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Himnos (Nacional, Departamental,</a:t>
            </a:r>
            <a:r>
              <a:rPr dirty="0" sz="1800" spc="8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Municipal).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9:15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am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Muestra</a:t>
            </a:r>
            <a:r>
              <a:rPr dirty="0" sz="1800" spc="1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cultural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9:30 am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Palabras de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instalación</a:t>
            </a:r>
            <a:r>
              <a:rPr dirty="0" sz="2800" spc="30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(UIS/Alcalde/Gobernador/Gabinete)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10:20 am Indicaciones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generales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metodológicas </a:t>
            </a:r>
            <a:r>
              <a:rPr dirty="0" sz="1800" spc="-10">
                <a:solidFill>
                  <a:srgbClr val="074982"/>
                </a:solidFill>
                <a:latin typeface="Arial"/>
                <a:cs typeface="Arial"/>
              </a:rPr>
              <a:t>(incluye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distribución de transformaciones) director técnico</a:t>
            </a:r>
            <a:r>
              <a:rPr dirty="0" sz="1800" spc="130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DNP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10:30 am Marcha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de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las y los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participantes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hacia las</a:t>
            </a:r>
            <a:r>
              <a:rPr dirty="0" sz="2800" spc="5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transformaciones.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10:25 am Diálogo con las autoridades</a:t>
            </a:r>
            <a:r>
              <a:rPr dirty="0" sz="1800" spc="5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locales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800" spc="-35">
                <a:solidFill>
                  <a:srgbClr val="074982"/>
                </a:solidFill>
                <a:latin typeface="Arial"/>
                <a:cs typeface="Arial"/>
              </a:rPr>
              <a:t>11:20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am Recorrido por las transformaciones del equipo</a:t>
            </a:r>
            <a:r>
              <a:rPr dirty="0" sz="1800" spc="120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directivo.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1:00 pm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Espacio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para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el almuerzo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1693545" algn="l"/>
              </a:tabLst>
            </a:pP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2:45</a:t>
            </a:r>
            <a:r>
              <a:rPr dirty="0" sz="2800" spc="10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p.m.	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Inicio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de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plenarias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por eje</a:t>
            </a:r>
            <a:r>
              <a:rPr dirty="0" sz="2800" spc="6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74982"/>
                </a:solidFill>
                <a:latin typeface="Arial"/>
                <a:cs typeface="Arial"/>
              </a:rPr>
              <a:t>transformador.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4:45 p.m.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Acto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de cierre </a:t>
            </a:r>
            <a:r>
              <a:rPr dirty="0" sz="1800">
                <a:solidFill>
                  <a:srgbClr val="074982"/>
                </a:solidFill>
                <a:latin typeface="Arial"/>
                <a:cs typeface="Arial"/>
              </a:rPr>
              <a:t>y</a:t>
            </a:r>
            <a:r>
              <a:rPr dirty="0" sz="1800" spc="-8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agradecimiento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5:00 pm </a:t>
            </a:r>
            <a:r>
              <a:rPr dirty="0" sz="2800" spc="-5">
                <a:solidFill>
                  <a:srgbClr val="074982"/>
                </a:solidFill>
                <a:latin typeface="Arial"/>
                <a:cs typeface="Arial"/>
              </a:rPr>
              <a:t>Cierre del diálogo</a:t>
            </a:r>
            <a:r>
              <a:rPr dirty="0" sz="2800" spc="1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74982"/>
                </a:solidFill>
                <a:latin typeface="Arial"/>
                <a:cs typeface="Arial"/>
              </a:rPr>
              <a:t>vinculante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05:30 pm Atención a medios del equipo</a:t>
            </a:r>
            <a:r>
              <a:rPr dirty="0" sz="1800" spc="-45">
                <a:solidFill>
                  <a:srgbClr val="074982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74982"/>
                </a:solidFill>
                <a:latin typeface="Arial"/>
                <a:cs typeface="Arial"/>
              </a:rPr>
              <a:t>directivo.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5683" y="1299178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59" h="0">
                <a:moveTo>
                  <a:pt x="-115" y="252"/>
                </a:moveTo>
                <a:lnTo>
                  <a:pt x="1965413" y="252"/>
                </a:lnTo>
              </a:path>
            </a:pathLst>
          </a:custGeom>
          <a:ln w="62820">
            <a:solidFill>
              <a:srgbClr val="00468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0660" y="801592"/>
            <a:ext cx="1661160" cy="1661160"/>
          </a:xfrm>
          <a:custGeom>
            <a:avLst/>
            <a:gdLst/>
            <a:ahLst/>
            <a:cxnLst/>
            <a:rect l="l" t="t" r="r" b="b"/>
            <a:pathLst>
              <a:path w="1661160" h="1661160">
                <a:moveTo>
                  <a:pt x="830521" y="265"/>
                </a:moveTo>
                <a:lnTo>
                  <a:pt x="781628" y="1662"/>
                </a:lnTo>
                <a:lnTo>
                  <a:pt x="733623" y="5853"/>
                </a:lnTo>
                <a:lnTo>
                  <a:pt x="686380" y="12711"/>
                </a:lnTo>
                <a:lnTo>
                  <a:pt x="640026" y="22235"/>
                </a:lnTo>
                <a:lnTo>
                  <a:pt x="594688" y="34173"/>
                </a:lnTo>
                <a:lnTo>
                  <a:pt x="550366" y="48651"/>
                </a:lnTo>
                <a:lnTo>
                  <a:pt x="507188" y="65541"/>
                </a:lnTo>
                <a:lnTo>
                  <a:pt x="465279" y="84718"/>
                </a:lnTo>
                <a:lnTo>
                  <a:pt x="424513" y="106053"/>
                </a:lnTo>
                <a:lnTo>
                  <a:pt x="385271" y="129548"/>
                </a:lnTo>
                <a:lnTo>
                  <a:pt x="347426" y="155201"/>
                </a:lnTo>
                <a:lnTo>
                  <a:pt x="310977" y="182759"/>
                </a:lnTo>
                <a:lnTo>
                  <a:pt x="276307" y="212223"/>
                </a:lnTo>
                <a:lnTo>
                  <a:pt x="243161" y="243464"/>
                </a:lnTo>
                <a:lnTo>
                  <a:pt x="211920" y="276610"/>
                </a:lnTo>
                <a:lnTo>
                  <a:pt x="182457" y="311280"/>
                </a:lnTo>
                <a:lnTo>
                  <a:pt x="154898" y="347728"/>
                </a:lnTo>
                <a:lnTo>
                  <a:pt x="129245" y="385573"/>
                </a:lnTo>
                <a:lnTo>
                  <a:pt x="105751" y="424815"/>
                </a:lnTo>
                <a:lnTo>
                  <a:pt x="84415" y="465581"/>
                </a:lnTo>
                <a:lnTo>
                  <a:pt x="65239" y="507490"/>
                </a:lnTo>
                <a:lnTo>
                  <a:pt x="48348" y="550669"/>
                </a:lnTo>
                <a:lnTo>
                  <a:pt x="33870" y="594991"/>
                </a:lnTo>
                <a:lnTo>
                  <a:pt x="21933" y="640329"/>
                </a:lnTo>
                <a:lnTo>
                  <a:pt x="12408" y="686683"/>
                </a:lnTo>
                <a:lnTo>
                  <a:pt x="5550" y="733926"/>
                </a:lnTo>
                <a:lnTo>
                  <a:pt x="1359" y="781930"/>
                </a:lnTo>
                <a:lnTo>
                  <a:pt x="-37" y="830824"/>
                </a:lnTo>
                <a:lnTo>
                  <a:pt x="1359" y="879591"/>
                </a:lnTo>
                <a:lnTo>
                  <a:pt x="5550" y="927596"/>
                </a:lnTo>
                <a:lnTo>
                  <a:pt x="12408" y="974838"/>
                </a:lnTo>
                <a:lnTo>
                  <a:pt x="21933" y="1021192"/>
                </a:lnTo>
                <a:lnTo>
                  <a:pt x="33870" y="1066657"/>
                </a:lnTo>
                <a:lnTo>
                  <a:pt x="48348" y="1110852"/>
                </a:lnTo>
                <a:lnTo>
                  <a:pt x="65239" y="1154031"/>
                </a:lnTo>
                <a:lnTo>
                  <a:pt x="84415" y="1196067"/>
                </a:lnTo>
                <a:lnTo>
                  <a:pt x="105751" y="1236706"/>
                </a:lnTo>
                <a:lnTo>
                  <a:pt x="129245" y="1276075"/>
                </a:lnTo>
                <a:lnTo>
                  <a:pt x="154898" y="1313920"/>
                </a:lnTo>
                <a:lnTo>
                  <a:pt x="182457" y="1350241"/>
                </a:lnTo>
                <a:lnTo>
                  <a:pt x="211920" y="1385038"/>
                </a:lnTo>
                <a:lnTo>
                  <a:pt x="243161" y="1418057"/>
                </a:lnTo>
                <a:lnTo>
                  <a:pt x="276307" y="1449425"/>
                </a:lnTo>
                <a:lnTo>
                  <a:pt x="310977" y="1478889"/>
                </a:lnTo>
                <a:lnTo>
                  <a:pt x="347426" y="1506447"/>
                </a:lnTo>
                <a:lnTo>
                  <a:pt x="385271" y="1531973"/>
                </a:lnTo>
                <a:lnTo>
                  <a:pt x="424513" y="1555595"/>
                </a:lnTo>
                <a:lnTo>
                  <a:pt x="465279" y="1576930"/>
                </a:lnTo>
                <a:lnTo>
                  <a:pt x="507188" y="1596107"/>
                </a:lnTo>
                <a:lnTo>
                  <a:pt x="550366" y="1612870"/>
                </a:lnTo>
                <a:lnTo>
                  <a:pt x="594688" y="1627348"/>
                </a:lnTo>
                <a:lnTo>
                  <a:pt x="640026" y="1639413"/>
                </a:lnTo>
                <a:lnTo>
                  <a:pt x="686380" y="1648810"/>
                </a:lnTo>
                <a:lnTo>
                  <a:pt x="733623" y="1655795"/>
                </a:lnTo>
                <a:lnTo>
                  <a:pt x="781628" y="1659859"/>
                </a:lnTo>
                <a:lnTo>
                  <a:pt x="830521" y="1661383"/>
                </a:lnTo>
                <a:lnTo>
                  <a:pt x="879288" y="1659859"/>
                </a:lnTo>
                <a:lnTo>
                  <a:pt x="927293" y="1655795"/>
                </a:lnTo>
                <a:lnTo>
                  <a:pt x="974536" y="1648810"/>
                </a:lnTo>
                <a:lnTo>
                  <a:pt x="1020890" y="1639413"/>
                </a:lnTo>
                <a:lnTo>
                  <a:pt x="1066227" y="1627348"/>
                </a:lnTo>
                <a:lnTo>
                  <a:pt x="1110422" y="1612870"/>
                </a:lnTo>
                <a:lnTo>
                  <a:pt x="1153601" y="1596107"/>
                </a:lnTo>
                <a:lnTo>
                  <a:pt x="1195637" y="1576930"/>
                </a:lnTo>
                <a:lnTo>
                  <a:pt x="1236276" y="1555595"/>
                </a:lnTo>
                <a:lnTo>
                  <a:pt x="1275645" y="1531973"/>
                </a:lnTo>
                <a:lnTo>
                  <a:pt x="1313490" y="1506447"/>
                </a:lnTo>
                <a:lnTo>
                  <a:pt x="1349811" y="1478889"/>
                </a:lnTo>
                <a:lnTo>
                  <a:pt x="1384608" y="1449425"/>
                </a:lnTo>
                <a:lnTo>
                  <a:pt x="1417628" y="1418057"/>
                </a:lnTo>
                <a:lnTo>
                  <a:pt x="1448996" y="1385038"/>
                </a:lnTo>
                <a:lnTo>
                  <a:pt x="1478459" y="1350241"/>
                </a:lnTo>
                <a:lnTo>
                  <a:pt x="1506017" y="1313920"/>
                </a:lnTo>
                <a:lnTo>
                  <a:pt x="1531544" y="1276075"/>
                </a:lnTo>
                <a:lnTo>
                  <a:pt x="1555165" y="1236706"/>
                </a:lnTo>
                <a:lnTo>
                  <a:pt x="1576500" y="1196067"/>
                </a:lnTo>
                <a:lnTo>
                  <a:pt x="1595677" y="1154031"/>
                </a:lnTo>
                <a:lnTo>
                  <a:pt x="1612441" y="1110852"/>
                </a:lnTo>
                <a:lnTo>
                  <a:pt x="1626918" y="1066657"/>
                </a:lnTo>
                <a:lnTo>
                  <a:pt x="1638983" y="1021192"/>
                </a:lnTo>
                <a:lnTo>
                  <a:pt x="1648381" y="974838"/>
                </a:lnTo>
                <a:lnTo>
                  <a:pt x="1655365" y="927596"/>
                </a:lnTo>
                <a:lnTo>
                  <a:pt x="1659429" y="879591"/>
                </a:lnTo>
                <a:lnTo>
                  <a:pt x="1660953" y="830824"/>
                </a:lnTo>
                <a:lnTo>
                  <a:pt x="1659429" y="781930"/>
                </a:lnTo>
                <a:lnTo>
                  <a:pt x="1655365" y="733926"/>
                </a:lnTo>
                <a:lnTo>
                  <a:pt x="1648381" y="686683"/>
                </a:lnTo>
                <a:lnTo>
                  <a:pt x="1638983" y="640329"/>
                </a:lnTo>
                <a:lnTo>
                  <a:pt x="1626918" y="594991"/>
                </a:lnTo>
                <a:lnTo>
                  <a:pt x="1612441" y="550669"/>
                </a:lnTo>
                <a:lnTo>
                  <a:pt x="1595677" y="507490"/>
                </a:lnTo>
                <a:lnTo>
                  <a:pt x="1576500" y="465581"/>
                </a:lnTo>
                <a:lnTo>
                  <a:pt x="1555165" y="424815"/>
                </a:lnTo>
                <a:lnTo>
                  <a:pt x="1531544" y="385573"/>
                </a:lnTo>
                <a:lnTo>
                  <a:pt x="1506017" y="347728"/>
                </a:lnTo>
                <a:lnTo>
                  <a:pt x="1478459" y="311280"/>
                </a:lnTo>
                <a:lnTo>
                  <a:pt x="1448996" y="276610"/>
                </a:lnTo>
                <a:lnTo>
                  <a:pt x="1417628" y="243464"/>
                </a:lnTo>
                <a:lnTo>
                  <a:pt x="1384608" y="212223"/>
                </a:lnTo>
                <a:lnTo>
                  <a:pt x="1349811" y="182759"/>
                </a:lnTo>
                <a:lnTo>
                  <a:pt x="1313490" y="155201"/>
                </a:lnTo>
                <a:lnTo>
                  <a:pt x="1275645" y="129548"/>
                </a:lnTo>
                <a:lnTo>
                  <a:pt x="1236276" y="106053"/>
                </a:lnTo>
                <a:lnTo>
                  <a:pt x="1195637" y="84718"/>
                </a:lnTo>
                <a:lnTo>
                  <a:pt x="1153601" y="65541"/>
                </a:lnTo>
                <a:lnTo>
                  <a:pt x="1110422" y="48651"/>
                </a:lnTo>
                <a:lnTo>
                  <a:pt x="1066227" y="34173"/>
                </a:lnTo>
                <a:lnTo>
                  <a:pt x="1020890" y="22235"/>
                </a:lnTo>
                <a:lnTo>
                  <a:pt x="974536" y="12711"/>
                </a:lnTo>
                <a:lnTo>
                  <a:pt x="927293" y="5853"/>
                </a:lnTo>
                <a:lnTo>
                  <a:pt x="879288" y="1662"/>
                </a:lnTo>
                <a:lnTo>
                  <a:pt x="830521" y="265"/>
                </a:lnTo>
                <a:close/>
              </a:path>
            </a:pathLst>
          </a:custGeom>
          <a:solidFill>
            <a:srgbClr val="FFB52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33246" y="419079"/>
            <a:ext cx="1104900" cy="95885"/>
            <a:chOff x="1033246" y="419079"/>
            <a:chExt cx="1104900" cy="95885"/>
          </a:xfrm>
        </p:grpSpPr>
        <p:sp>
          <p:nvSpPr>
            <p:cNvPr id="5" name="object 5"/>
            <p:cNvSpPr/>
            <p:nvPr/>
          </p:nvSpPr>
          <p:spPr>
            <a:xfrm>
              <a:off x="1033246" y="419079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4" h="95884">
                  <a:moveTo>
                    <a:pt x="368480" y="275"/>
                  </a:moveTo>
                  <a:lnTo>
                    <a:pt x="-26" y="275"/>
                  </a:lnTo>
                  <a:lnTo>
                    <a:pt x="-26" y="96019"/>
                  </a:lnTo>
                  <a:lnTo>
                    <a:pt x="368480" y="96019"/>
                  </a:lnTo>
                  <a:lnTo>
                    <a:pt x="368480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0208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18" y="275"/>
                  </a:moveTo>
                  <a:lnTo>
                    <a:pt x="-35" y="275"/>
                  </a:lnTo>
                  <a:lnTo>
                    <a:pt x="-35" y="96019"/>
                  </a:lnTo>
                  <a:lnTo>
                    <a:pt x="366718" y="96019"/>
                  </a:lnTo>
                  <a:lnTo>
                    <a:pt x="366718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69364" y="419079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5" h="95884">
                  <a:moveTo>
                    <a:pt x="368461" y="275"/>
                  </a:moveTo>
                  <a:lnTo>
                    <a:pt x="-44" y="275"/>
                  </a:lnTo>
                  <a:lnTo>
                    <a:pt x="-44" y="96019"/>
                  </a:lnTo>
                  <a:lnTo>
                    <a:pt x="368461" y="96019"/>
                  </a:lnTo>
                  <a:lnTo>
                    <a:pt x="368461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5860" y="0"/>
            <a:ext cx="3372497" cy="314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17957" y="968096"/>
            <a:ext cx="454659" cy="627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spc="-760" b="1">
                <a:solidFill>
                  <a:srgbClr val="004684"/>
                </a:solidFill>
                <a:latin typeface="Verdana"/>
                <a:cs typeface="Verdana"/>
              </a:rPr>
              <a:t>1.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1230" y="1645623"/>
            <a:ext cx="165227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35" b="1">
                <a:solidFill>
                  <a:srgbClr val="353535"/>
                </a:solidFill>
                <a:latin typeface="Tahoma"/>
                <a:cs typeface="Tahoma"/>
              </a:rPr>
              <a:t>Registro</a:t>
            </a:r>
            <a:endParaRPr sz="29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11340" y="80770"/>
            <a:ext cx="3374390" cy="3140710"/>
            <a:chOff x="6911340" y="80770"/>
            <a:chExt cx="3374390" cy="3140710"/>
          </a:xfrm>
        </p:grpSpPr>
        <p:sp>
          <p:nvSpPr>
            <p:cNvPr id="13" name="object 13"/>
            <p:cNvSpPr/>
            <p:nvPr/>
          </p:nvSpPr>
          <p:spPr>
            <a:xfrm>
              <a:off x="7013321" y="879316"/>
              <a:ext cx="1710055" cy="1706880"/>
            </a:xfrm>
            <a:custGeom>
              <a:avLst/>
              <a:gdLst/>
              <a:ahLst/>
              <a:cxnLst/>
              <a:rect l="l" t="t" r="r" b="b"/>
              <a:pathLst>
                <a:path w="1710054" h="1706880">
                  <a:moveTo>
                    <a:pt x="854638" y="263"/>
                  </a:moveTo>
                  <a:lnTo>
                    <a:pt x="806125" y="1660"/>
                  </a:lnTo>
                  <a:lnTo>
                    <a:pt x="758374" y="5597"/>
                  </a:lnTo>
                  <a:lnTo>
                    <a:pt x="711258" y="12201"/>
                  </a:lnTo>
                  <a:lnTo>
                    <a:pt x="665158" y="21345"/>
                  </a:lnTo>
                  <a:lnTo>
                    <a:pt x="619948" y="32774"/>
                  </a:lnTo>
                  <a:lnTo>
                    <a:pt x="575753" y="46744"/>
                  </a:lnTo>
                  <a:lnTo>
                    <a:pt x="532574" y="62873"/>
                  </a:lnTo>
                  <a:lnTo>
                    <a:pt x="490538" y="81287"/>
                  </a:lnTo>
                  <a:lnTo>
                    <a:pt x="449772" y="101861"/>
                  </a:lnTo>
                  <a:lnTo>
                    <a:pt x="410022" y="124466"/>
                  </a:lnTo>
                  <a:lnTo>
                    <a:pt x="371923" y="149103"/>
                  </a:lnTo>
                  <a:lnTo>
                    <a:pt x="335221" y="175773"/>
                  </a:lnTo>
                  <a:lnTo>
                    <a:pt x="300043" y="204220"/>
                  </a:lnTo>
                  <a:lnTo>
                    <a:pt x="266389" y="234445"/>
                  </a:lnTo>
                  <a:lnTo>
                    <a:pt x="234385" y="266321"/>
                  </a:lnTo>
                  <a:lnTo>
                    <a:pt x="204033" y="299849"/>
                  </a:lnTo>
                  <a:lnTo>
                    <a:pt x="175586" y="335027"/>
                  </a:lnTo>
                  <a:lnTo>
                    <a:pt x="148916" y="371729"/>
                  </a:lnTo>
                  <a:lnTo>
                    <a:pt x="124279" y="409828"/>
                  </a:lnTo>
                  <a:lnTo>
                    <a:pt x="101547" y="449197"/>
                  </a:lnTo>
                  <a:lnTo>
                    <a:pt x="80973" y="489963"/>
                  </a:lnTo>
                  <a:lnTo>
                    <a:pt x="62559" y="531872"/>
                  </a:lnTo>
                  <a:lnTo>
                    <a:pt x="46303" y="575051"/>
                  </a:lnTo>
                  <a:lnTo>
                    <a:pt x="32460" y="619118"/>
                  </a:lnTo>
                  <a:lnTo>
                    <a:pt x="20904" y="664329"/>
                  </a:lnTo>
                  <a:lnTo>
                    <a:pt x="11760" y="710429"/>
                  </a:lnTo>
                  <a:lnTo>
                    <a:pt x="5156" y="757291"/>
                  </a:lnTo>
                  <a:lnTo>
                    <a:pt x="1219" y="805042"/>
                  </a:lnTo>
                  <a:lnTo>
                    <a:pt x="-177" y="853428"/>
                  </a:lnTo>
                  <a:lnTo>
                    <a:pt x="1219" y="901813"/>
                  </a:lnTo>
                  <a:lnTo>
                    <a:pt x="5156" y="949564"/>
                  </a:lnTo>
                  <a:lnTo>
                    <a:pt x="11760" y="996426"/>
                  </a:lnTo>
                  <a:lnTo>
                    <a:pt x="20904" y="1042526"/>
                  </a:lnTo>
                  <a:lnTo>
                    <a:pt x="32460" y="1087610"/>
                  </a:lnTo>
                  <a:lnTo>
                    <a:pt x="46303" y="1131804"/>
                  </a:lnTo>
                  <a:lnTo>
                    <a:pt x="62559" y="1174856"/>
                  </a:lnTo>
                  <a:lnTo>
                    <a:pt x="80973" y="1216892"/>
                  </a:lnTo>
                  <a:lnTo>
                    <a:pt x="101547" y="1257531"/>
                  </a:lnTo>
                  <a:lnTo>
                    <a:pt x="124279" y="1297027"/>
                  </a:lnTo>
                  <a:lnTo>
                    <a:pt x="148916" y="1335126"/>
                  </a:lnTo>
                  <a:lnTo>
                    <a:pt x="175586" y="1371701"/>
                  </a:lnTo>
                  <a:lnTo>
                    <a:pt x="204033" y="1406880"/>
                  </a:lnTo>
                  <a:lnTo>
                    <a:pt x="234385" y="1440534"/>
                  </a:lnTo>
                  <a:lnTo>
                    <a:pt x="266389" y="1472410"/>
                  </a:lnTo>
                  <a:lnTo>
                    <a:pt x="300043" y="1502635"/>
                  </a:lnTo>
                  <a:lnTo>
                    <a:pt x="335221" y="1531082"/>
                  </a:lnTo>
                  <a:lnTo>
                    <a:pt x="371923" y="1557625"/>
                  </a:lnTo>
                  <a:lnTo>
                    <a:pt x="410022" y="1582262"/>
                  </a:lnTo>
                  <a:lnTo>
                    <a:pt x="449772" y="1604995"/>
                  </a:lnTo>
                  <a:lnTo>
                    <a:pt x="490538" y="1625441"/>
                  </a:lnTo>
                  <a:lnTo>
                    <a:pt x="532574" y="1643856"/>
                  </a:lnTo>
                  <a:lnTo>
                    <a:pt x="575753" y="1660111"/>
                  </a:lnTo>
                  <a:lnTo>
                    <a:pt x="619948" y="1673954"/>
                  </a:lnTo>
                  <a:lnTo>
                    <a:pt x="665158" y="1685510"/>
                  </a:lnTo>
                  <a:lnTo>
                    <a:pt x="711258" y="1694654"/>
                  </a:lnTo>
                  <a:lnTo>
                    <a:pt x="758374" y="1701258"/>
                  </a:lnTo>
                  <a:lnTo>
                    <a:pt x="806125" y="1705195"/>
                  </a:lnTo>
                  <a:lnTo>
                    <a:pt x="854638" y="1706592"/>
                  </a:lnTo>
                  <a:lnTo>
                    <a:pt x="903277" y="1705195"/>
                  </a:lnTo>
                  <a:lnTo>
                    <a:pt x="951028" y="1701258"/>
                  </a:lnTo>
                  <a:lnTo>
                    <a:pt x="998017" y="1694654"/>
                  </a:lnTo>
                  <a:lnTo>
                    <a:pt x="1044244" y="1685510"/>
                  </a:lnTo>
                  <a:lnTo>
                    <a:pt x="1089455" y="1673954"/>
                  </a:lnTo>
                  <a:lnTo>
                    <a:pt x="1133650" y="1660111"/>
                  </a:lnTo>
                  <a:lnTo>
                    <a:pt x="1176829" y="1643856"/>
                  </a:lnTo>
                  <a:lnTo>
                    <a:pt x="1218864" y="1625441"/>
                  </a:lnTo>
                  <a:lnTo>
                    <a:pt x="1259630" y="1604995"/>
                  </a:lnTo>
                  <a:lnTo>
                    <a:pt x="1299126" y="1582262"/>
                  </a:lnTo>
                  <a:lnTo>
                    <a:pt x="1337225" y="1557625"/>
                  </a:lnTo>
                  <a:lnTo>
                    <a:pt x="1374182" y="1531082"/>
                  </a:lnTo>
                  <a:lnTo>
                    <a:pt x="1409360" y="1502635"/>
                  </a:lnTo>
                  <a:lnTo>
                    <a:pt x="1443014" y="1472410"/>
                  </a:lnTo>
                  <a:lnTo>
                    <a:pt x="1475017" y="1440534"/>
                  </a:lnTo>
                  <a:lnTo>
                    <a:pt x="1505242" y="1406880"/>
                  </a:lnTo>
                  <a:lnTo>
                    <a:pt x="1533689" y="1371701"/>
                  </a:lnTo>
                  <a:lnTo>
                    <a:pt x="1560359" y="1335126"/>
                  </a:lnTo>
                  <a:lnTo>
                    <a:pt x="1584996" y="1297027"/>
                  </a:lnTo>
                  <a:lnTo>
                    <a:pt x="1607729" y="1257531"/>
                  </a:lnTo>
                  <a:lnTo>
                    <a:pt x="1628302" y="1216892"/>
                  </a:lnTo>
                  <a:lnTo>
                    <a:pt x="1646717" y="1174856"/>
                  </a:lnTo>
                  <a:lnTo>
                    <a:pt x="1662972" y="1131804"/>
                  </a:lnTo>
                  <a:lnTo>
                    <a:pt x="1676942" y="1087610"/>
                  </a:lnTo>
                  <a:lnTo>
                    <a:pt x="1688499" y="1042526"/>
                  </a:lnTo>
                  <a:lnTo>
                    <a:pt x="1697515" y="996426"/>
                  </a:lnTo>
                  <a:lnTo>
                    <a:pt x="1704119" y="949564"/>
                  </a:lnTo>
                  <a:lnTo>
                    <a:pt x="1708183" y="901813"/>
                  </a:lnTo>
                  <a:lnTo>
                    <a:pt x="1709453" y="853428"/>
                  </a:lnTo>
                  <a:lnTo>
                    <a:pt x="1708183" y="805042"/>
                  </a:lnTo>
                  <a:lnTo>
                    <a:pt x="1704119" y="757291"/>
                  </a:lnTo>
                  <a:lnTo>
                    <a:pt x="1697515" y="710429"/>
                  </a:lnTo>
                  <a:lnTo>
                    <a:pt x="1688499" y="664329"/>
                  </a:lnTo>
                  <a:lnTo>
                    <a:pt x="1676942" y="619118"/>
                  </a:lnTo>
                  <a:lnTo>
                    <a:pt x="1662972" y="575051"/>
                  </a:lnTo>
                  <a:lnTo>
                    <a:pt x="1646717" y="531872"/>
                  </a:lnTo>
                  <a:lnTo>
                    <a:pt x="1628302" y="489963"/>
                  </a:lnTo>
                  <a:lnTo>
                    <a:pt x="1607729" y="449197"/>
                  </a:lnTo>
                  <a:lnTo>
                    <a:pt x="1584996" y="409828"/>
                  </a:lnTo>
                  <a:lnTo>
                    <a:pt x="1560359" y="371729"/>
                  </a:lnTo>
                  <a:lnTo>
                    <a:pt x="1533689" y="335027"/>
                  </a:lnTo>
                  <a:lnTo>
                    <a:pt x="1505242" y="299849"/>
                  </a:lnTo>
                  <a:lnTo>
                    <a:pt x="1475017" y="266321"/>
                  </a:lnTo>
                  <a:lnTo>
                    <a:pt x="1443014" y="234445"/>
                  </a:lnTo>
                  <a:lnTo>
                    <a:pt x="1409360" y="204220"/>
                  </a:lnTo>
                  <a:lnTo>
                    <a:pt x="1374182" y="175773"/>
                  </a:lnTo>
                  <a:lnTo>
                    <a:pt x="1337225" y="149103"/>
                  </a:lnTo>
                  <a:lnTo>
                    <a:pt x="1299126" y="124466"/>
                  </a:lnTo>
                  <a:lnTo>
                    <a:pt x="1259630" y="101861"/>
                  </a:lnTo>
                  <a:lnTo>
                    <a:pt x="1218864" y="81287"/>
                  </a:lnTo>
                  <a:lnTo>
                    <a:pt x="1176829" y="62873"/>
                  </a:lnTo>
                  <a:lnTo>
                    <a:pt x="1133650" y="46744"/>
                  </a:lnTo>
                  <a:lnTo>
                    <a:pt x="1089455" y="32774"/>
                  </a:lnTo>
                  <a:lnTo>
                    <a:pt x="1044244" y="21345"/>
                  </a:lnTo>
                  <a:lnTo>
                    <a:pt x="998017" y="12201"/>
                  </a:lnTo>
                  <a:lnTo>
                    <a:pt x="951028" y="5597"/>
                  </a:lnTo>
                  <a:lnTo>
                    <a:pt x="903277" y="1660"/>
                  </a:lnTo>
                  <a:lnTo>
                    <a:pt x="854638" y="26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11340" y="80770"/>
              <a:ext cx="3373875" cy="31406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229237" y="1645623"/>
            <a:ext cx="21805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25" b="1">
                <a:solidFill>
                  <a:srgbClr val="353535"/>
                </a:solidFill>
                <a:latin typeface="Tahoma"/>
                <a:cs typeface="Tahoma"/>
              </a:rPr>
              <a:t>Instalación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77209" y="2705793"/>
            <a:ext cx="5243830" cy="12242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950" spc="20">
                <a:solidFill>
                  <a:srgbClr val="454546"/>
                </a:solidFill>
                <a:latin typeface="Verdana"/>
                <a:cs typeface="Verdana"/>
              </a:rPr>
              <a:t>La </a:t>
            </a:r>
            <a:r>
              <a:rPr dirty="0" sz="1950" spc="60">
                <a:solidFill>
                  <a:srgbClr val="454546"/>
                </a:solidFill>
                <a:latin typeface="Verdana"/>
                <a:cs typeface="Verdana"/>
              </a:rPr>
              <a:t>ciudadanía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se </a:t>
            </a:r>
            <a:r>
              <a:rPr dirty="0" sz="1950" spc="50">
                <a:solidFill>
                  <a:srgbClr val="454546"/>
                </a:solidFill>
                <a:latin typeface="Verdana"/>
                <a:cs typeface="Verdana"/>
              </a:rPr>
              <a:t>dirige </a:t>
            </a:r>
            <a:r>
              <a:rPr dirty="0" sz="1950" spc="5">
                <a:solidFill>
                  <a:srgbClr val="454546"/>
                </a:solidFill>
                <a:latin typeface="Verdana"/>
                <a:cs typeface="Verdana"/>
              </a:rPr>
              <a:t>al </a:t>
            </a:r>
            <a:r>
              <a:rPr dirty="0" sz="1950" spc="40">
                <a:solidFill>
                  <a:srgbClr val="454546"/>
                </a:solidFill>
                <a:latin typeface="Verdana"/>
                <a:cs typeface="Verdana"/>
              </a:rPr>
              <a:t>escenario  </a:t>
            </a:r>
            <a:r>
              <a:rPr dirty="0" sz="1950" spc="30">
                <a:solidFill>
                  <a:srgbClr val="454546"/>
                </a:solidFill>
                <a:latin typeface="Verdana"/>
                <a:cs typeface="Verdana"/>
              </a:rPr>
              <a:t>central </a:t>
            </a:r>
            <a:r>
              <a:rPr dirty="0" sz="1950" spc="15">
                <a:solidFill>
                  <a:srgbClr val="454546"/>
                </a:solidFill>
                <a:latin typeface="Verdana"/>
                <a:cs typeface="Verdana"/>
              </a:rPr>
              <a:t>para </a:t>
            </a:r>
            <a:r>
              <a:rPr dirty="0" sz="1950" spc="45">
                <a:solidFill>
                  <a:srgbClr val="454546"/>
                </a:solidFill>
                <a:latin typeface="Verdana"/>
                <a:cs typeface="Verdana"/>
              </a:rPr>
              <a:t>escuchar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las </a:t>
            </a:r>
            <a:r>
              <a:rPr dirty="0" sz="1950" spc="25">
                <a:solidFill>
                  <a:srgbClr val="454546"/>
                </a:solidFill>
                <a:latin typeface="Verdana"/>
                <a:cs typeface="Verdana"/>
              </a:rPr>
              <a:t>palabras </a:t>
            </a:r>
            <a:r>
              <a:rPr dirty="0" sz="1950" spc="145">
                <a:solidFill>
                  <a:srgbClr val="454546"/>
                </a:solidFill>
                <a:latin typeface="Verdana"/>
                <a:cs typeface="Verdana"/>
              </a:rPr>
              <a:t>de  </a:t>
            </a:r>
            <a:r>
              <a:rPr dirty="0" sz="1950" spc="30">
                <a:solidFill>
                  <a:srgbClr val="454546"/>
                </a:solidFill>
                <a:latin typeface="Verdana"/>
                <a:cs typeface="Verdana"/>
              </a:rPr>
              <a:t>apertura </a:t>
            </a:r>
            <a:r>
              <a:rPr dirty="0" sz="1950" spc="25">
                <a:solidFill>
                  <a:srgbClr val="454546"/>
                </a:solidFill>
                <a:latin typeface="Verdana"/>
                <a:cs typeface="Verdana"/>
              </a:rPr>
              <a:t>del </a:t>
            </a:r>
            <a:r>
              <a:rPr dirty="0" sz="1950" spc="60">
                <a:solidFill>
                  <a:srgbClr val="454546"/>
                </a:solidFill>
                <a:latin typeface="Verdana"/>
                <a:cs typeface="Verdana"/>
              </a:rPr>
              <a:t>diálogo </a:t>
            </a:r>
            <a:r>
              <a:rPr dirty="0" sz="1950" spc="35">
                <a:solidFill>
                  <a:srgbClr val="454546"/>
                </a:solidFill>
                <a:latin typeface="Verdana"/>
                <a:cs typeface="Verdana"/>
              </a:rPr>
              <a:t>por</a:t>
            </a:r>
            <a:r>
              <a:rPr dirty="0" sz="1950" spc="75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950" spc="30">
                <a:solidFill>
                  <a:srgbClr val="454546"/>
                </a:solidFill>
                <a:latin typeface="Verdana"/>
                <a:cs typeface="Verdana"/>
              </a:rPr>
              <a:t>parte </a:t>
            </a:r>
            <a:r>
              <a:rPr dirty="0" sz="1950" spc="35">
                <a:solidFill>
                  <a:srgbClr val="454546"/>
                </a:solidFill>
                <a:latin typeface="Verdana"/>
                <a:cs typeface="Verdana"/>
              </a:rPr>
              <a:t>del  </a:t>
            </a:r>
            <a:r>
              <a:rPr dirty="0" sz="1950" spc="70">
                <a:solidFill>
                  <a:srgbClr val="454546"/>
                </a:solidFill>
                <a:latin typeface="Verdana"/>
                <a:cs typeface="Verdana"/>
              </a:rPr>
              <a:t>gobierno</a:t>
            </a:r>
            <a:r>
              <a:rPr dirty="0" sz="1950" spc="10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950" spc="30">
                <a:solidFill>
                  <a:srgbClr val="454546"/>
                </a:solidFill>
                <a:latin typeface="Verdana"/>
                <a:cs typeface="Verdana"/>
              </a:rPr>
              <a:t>nacional.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5505" y="2783769"/>
            <a:ext cx="4368165" cy="9239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950" spc="20">
                <a:solidFill>
                  <a:srgbClr val="454546"/>
                </a:solidFill>
                <a:latin typeface="Verdana"/>
                <a:cs typeface="Verdana"/>
              </a:rPr>
              <a:t>La </a:t>
            </a:r>
            <a:r>
              <a:rPr dirty="0" sz="1950" spc="60">
                <a:solidFill>
                  <a:srgbClr val="454546"/>
                </a:solidFill>
                <a:latin typeface="Verdana"/>
                <a:cs typeface="Verdana"/>
              </a:rPr>
              <a:t>ciudadanía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se </a:t>
            </a:r>
            <a:r>
              <a:rPr dirty="0" sz="1950" spc="40">
                <a:solidFill>
                  <a:srgbClr val="454546"/>
                </a:solidFill>
                <a:latin typeface="Verdana"/>
                <a:cs typeface="Verdana"/>
              </a:rPr>
              <a:t>dirige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a la </a:t>
            </a:r>
            <a:r>
              <a:rPr dirty="0" sz="1950" spc="25">
                <a:solidFill>
                  <a:srgbClr val="454546"/>
                </a:solidFill>
                <a:latin typeface="Verdana"/>
                <a:cs typeface="Verdana"/>
              </a:rPr>
              <a:t>mesa  de </a:t>
            </a:r>
            <a:r>
              <a:rPr dirty="0" sz="1950" spc="30">
                <a:solidFill>
                  <a:srgbClr val="454546"/>
                </a:solidFill>
                <a:latin typeface="Verdana"/>
                <a:cs typeface="Verdana"/>
              </a:rPr>
              <a:t>registro </a:t>
            </a:r>
            <a:r>
              <a:rPr dirty="0" sz="1950" spc="15">
                <a:solidFill>
                  <a:srgbClr val="454546"/>
                </a:solidFill>
                <a:latin typeface="Verdana"/>
                <a:cs typeface="Verdana"/>
              </a:rPr>
              <a:t>en </a:t>
            </a:r>
            <a:r>
              <a:rPr dirty="0" sz="1950" spc="70">
                <a:solidFill>
                  <a:srgbClr val="454546"/>
                </a:solidFill>
                <a:latin typeface="Verdana"/>
                <a:cs typeface="Verdana"/>
              </a:rPr>
              <a:t>donde </a:t>
            </a:r>
            <a:r>
              <a:rPr dirty="0" sz="1950" spc="-5">
                <a:solidFill>
                  <a:srgbClr val="454546"/>
                </a:solidFill>
                <a:latin typeface="Verdana"/>
                <a:cs typeface="Verdana"/>
              </a:rPr>
              <a:t>se </a:t>
            </a:r>
            <a:r>
              <a:rPr dirty="0" sz="1950" spc="60">
                <a:solidFill>
                  <a:srgbClr val="454546"/>
                </a:solidFill>
                <a:latin typeface="Verdana"/>
                <a:cs typeface="Verdana"/>
              </a:rPr>
              <a:t>tomarán  </a:t>
            </a:r>
            <a:r>
              <a:rPr dirty="0" sz="1950" spc="5">
                <a:solidFill>
                  <a:srgbClr val="454546"/>
                </a:solidFill>
                <a:latin typeface="Verdana"/>
                <a:cs typeface="Verdana"/>
              </a:rPr>
              <a:t>sus</a:t>
            </a:r>
            <a:r>
              <a:rPr dirty="0" sz="1950" spc="-6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950" spc="35">
                <a:solidFill>
                  <a:srgbClr val="454546"/>
                </a:solidFill>
                <a:latin typeface="Verdana"/>
                <a:cs typeface="Verdana"/>
              </a:rPr>
              <a:t>datos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311530" y="814760"/>
            <a:ext cx="504825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365">
                <a:solidFill>
                  <a:srgbClr val="004684"/>
                </a:solidFill>
              </a:rPr>
              <a:t>2.</a:t>
            </a:r>
            <a:endParaRPr sz="3950"/>
          </a:p>
        </p:txBody>
      </p:sp>
      <p:sp>
        <p:nvSpPr>
          <p:cNvPr id="19" name="object 19"/>
          <p:cNvSpPr/>
          <p:nvPr/>
        </p:nvSpPr>
        <p:spPr>
          <a:xfrm>
            <a:off x="5402453" y="4302093"/>
            <a:ext cx="1732914" cy="1729739"/>
          </a:xfrm>
          <a:custGeom>
            <a:avLst/>
            <a:gdLst/>
            <a:ahLst/>
            <a:cxnLst/>
            <a:rect l="l" t="t" r="r" b="b"/>
            <a:pathLst>
              <a:path w="1732915" h="1729739">
                <a:moveTo>
                  <a:pt x="865981" y="177"/>
                </a:moveTo>
                <a:lnTo>
                  <a:pt x="818484" y="1447"/>
                </a:lnTo>
                <a:lnTo>
                  <a:pt x="771622" y="5256"/>
                </a:lnTo>
                <a:lnTo>
                  <a:pt x="725523" y="11479"/>
                </a:lnTo>
                <a:lnTo>
                  <a:pt x="680185" y="20115"/>
                </a:lnTo>
                <a:lnTo>
                  <a:pt x="635736" y="31037"/>
                </a:lnTo>
                <a:lnTo>
                  <a:pt x="592176" y="44244"/>
                </a:lnTo>
                <a:lnTo>
                  <a:pt x="549759" y="59611"/>
                </a:lnTo>
                <a:lnTo>
                  <a:pt x="508358" y="77137"/>
                </a:lnTo>
                <a:lnTo>
                  <a:pt x="468100" y="96694"/>
                </a:lnTo>
                <a:lnTo>
                  <a:pt x="428985" y="118284"/>
                </a:lnTo>
                <a:lnTo>
                  <a:pt x="391013" y="141651"/>
                </a:lnTo>
                <a:lnTo>
                  <a:pt x="354565" y="167050"/>
                </a:lnTo>
                <a:lnTo>
                  <a:pt x="319387" y="194101"/>
                </a:lnTo>
                <a:lnTo>
                  <a:pt x="285733" y="222929"/>
                </a:lnTo>
                <a:lnTo>
                  <a:pt x="253603" y="253408"/>
                </a:lnTo>
                <a:lnTo>
                  <a:pt x="222996" y="285538"/>
                </a:lnTo>
                <a:lnTo>
                  <a:pt x="194168" y="319193"/>
                </a:lnTo>
                <a:lnTo>
                  <a:pt x="166991" y="354244"/>
                </a:lnTo>
                <a:lnTo>
                  <a:pt x="141591" y="390692"/>
                </a:lnTo>
                <a:lnTo>
                  <a:pt x="118097" y="428410"/>
                </a:lnTo>
                <a:lnTo>
                  <a:pt x="96508" y="467525"/>
                </a:lnTo>
                <a:lnTo>
                  <a:pt x="76950" y="507783"/>
                </a:lnTo>
                <a:lnTo>
                  <a:pt x="59424" y="549184"/>
                </a:lnTo>
                <a:lnTo>
                  <a:pt x="44058" y="591601"/>
                </a:lnTo>
                <a:lnTo>
                  <a:pt x="30850" y="635034"/>
                </a:lnTo>
                <a:lnTo>
                  <a:pt x="19801" y="679482"/>
                </a:lnTo>
                <a:lnTo>
                  <a:pt x="11166" y="724693"/>
                </a:lnTo>
                <a:lnTo>
                  <a:pt x="4943" y="770666"/>
                </a:lnTo>
                <a:lnTo>
                  <a:pt x="1133" y="817528"/>
                </a:lnTo>
                <a:lnTo>
                  <a:pt x="-136" y="864898"/>
                </a:lnTo>
                <a:lnTo>
                  <a:pt x="1133" y="912395"/>
                </a:lnTo>
                <a:lnTo>
                  <a:pt x="4943" y="959129"/>
                </a:lnTo>
                <a:lnTo>
                  <a:pt x="11166" y="1005229"/>
                </a:lnTo>
                <a:lnTo>
                  <a:pt x="19801" y="1050440"/>
                </a:lnTo>
                <a:lnTo>
                  <a:pt x="30850" y="1094889"/>
                </a:lnTo>
                <a:lnTo>
                  <a:pt x="44058" y="1138322"/>
                </a:lnTo>
                <a:lnTo>
                  <a:pt x="59424" y="1180739"/>
                </a:lnTo>
                <a:lnTo>
                  <a:pt x="76950" y="1222140"/>
                </a:lnTo>
                <a:lnTo>
                  <a:pt x="96508" y="1262398"/>
                </a:lnTo>
                <a:lnTo>
                  <a:pt x="118097" y="1301386"/>
                </a:lnTo>
                <a:lnTo>
                  <a:pt x="141591" y="1339231"/>
                </a:lnTo>
                <a:lnTo>
                  <a:pt x="166991" y="1375679"/>
                </a:lnTo>
                <a:lnTo>
                  <a:pt x="194168" y="1410730"/>
                </a:lnTo>
                <a:lnTo>
                  <a:pt x="222996" y="1444384"/>
                </a:lnTo>
                <a:lnTo>
                  <a:pt x="253603" y="1476387"/>
                </a:lnTo>
                <a:lnTo>
                  <a:pt x="285733" y="1506994"/>
                </a:lnTo>
                <a:lnTo>
                  <a:pt x="319387" y="1535822"/>
                </a:lnTo>
                <a:lnTo>
                  <a:pt x="354565" y="1562872"/>
                </a:lnTo>
                <a:lnTo>
                  <a:pt x="391013" y="1588144"/>
                </a:lnTo>
                <a:lnTo>
                  <a:pt x="428985" y="1611639"/>
                </a:lnTo>
                <a:lnTo>
                  <a:pt x="468100" y="1633228"/>
                </a:lnTo>
                <a:lnTo>
                  <a:pt x="508358" y="1652786"/>
                </a:lnTo>
                <a:lnTo>
                  <a:pt x="549759" y="1670311"/>
                </a:lnTo>
                <a:lnTo>
                  <a:pt x="592176" y="1685678"/>
                </a:lnTo>
                <a:lnTo>
                  <a:pt x="635736" y="1698886"/>
                </a:lnTo>
                <a:lnTo>
                  <a:pt x="680185" y="1709807"/>
                </a:lnTo>
                <a:lnTo>
                  <a:pt x="725523" y="1718443"/>
                </a:lnTo>
                <a:lnTo>
                  <a:pt x="771622" y="1724666"/>
                </a:lnTo>
                <a:lnTo>
                  <a:pt x="818484" y="1728476"/>
                </a:lnTo>
                <a:lnTo>
                  <a:pt x="865981" y="1729746"/>
                </a:lnTo>
                <a:lnTo>
                  <a:pt x="913605" y="1728476"/>
                </a:lnTo>
                <a:lnTo>
                  <a:pt x="960340" y="1724666"/>
                </a:lnTo>
                <a:lnTo>
                  <a:pt x="1006567" y="1718443"/>
                </a:lnTo>
                <a:lnTo>
                  <a:pt x="1051904" y="1709807"/>
                </a:lnTo>
                <a:lnTo>
                  <a:pt x="1096353" y="1698886"/>
                </a:lnTo>
                <a:lnTo>
                  <a:pt x="1139786" y="1685678"/>
                </a:lnTo>
                <a:lnTo>
                  <a:pt x="1182330" y="1670311"/>
                </a:lnTo>
                <a:lnTo>
                  <a:pt x="1223731" y="1652786"/>
                </a:lnTo>
                <a:lnTo>
                  <a:pt x="1264116" y="1633228"/>
                </a:lnTo>
                <a:lnTo>
                  <a:pt x="1303231" y="1611639"/>
                </a:lnTo>
                <a:lnTo>
                  <a:pt x="1341076" y="1588144"/>
                </a:lnTo>
                <a:lnTo>
                  <a:pt x="1377651" y="1562872"/>
                </a:lnTo>
                <a:lnTo>
                  <a:pt x="1412702" y="1535822"/>
                </a:lnTo>
                <a:lnTo>
                  <a:pt x="1446356" y="1506994"/>
                </a:lnTo>
                <a:lnTo>
                  <a:pt x="1478614" y="1476387"/>
                </a:lnTo>
                <a:lnTo>
                  <a:pt x="1509093" y="1444384"/>
                </a:lnTo>
                <a:lnTo>
                  <a:pt x="1538048" y="1410730"/>
                </a:lnTo>
                <a:lnTo>
                  <a:pt x="1565098" y="1375679"/>
                </a:lnTo>
                <a:lnTo>
                  <a:pt x="1590498" y="1339231"/>
                </a:lnTo>
                <a:lnTo>
                  <a:pt x="1613992" y="1301386"/>
                </a:lnTo>
                <a:lnTo>
                  <a:pt x="1635582" y="1262398"/>
                </a:lnTo>
                <a:lnTo>
                  <a:pt x="1655139" y="1222140"/>
                </a:lnTo>
                <a:lnTo>
                  <a:pt x="1672665" y="1180739"/>
                </a:lnTo>
                <a:lnTo>
                  <a:pt x="1688158" y="1138322"/>
                </a:lnTo>
                <a:lnTo>
                  <a:pt x="1701366" y="1094889"/>
                </a:lnTo>
                <a:lnTo>
                  <a:pt x="1712288" y="1050440"/>
                </a:lnTo>
                <a:lnTo>
                  <a:pt x="1720923" y="1005229"/>
                </a:lnTo>
                <a:lnTo>
                  <a:pt x="1727273" y="959129"/>
                </a:lnTo>
                <a:lnTo>
                  <a:pt x="1730956" y="912395"/>
                </a:lnTo>
                <a:lnTo>
                  <a:pt x="1732353" y="864898"/>
                </a:lnTo>
                <a:lnTo>
                  <a:pt x="1730956" y="817528"/>
                </a:lnTo>
                <a:lnTo>
                  <a:pt x="1727273" y="770666"/>
                </a:lnTo>
                <a:lnTo>
                  <a:pt x="1720923" y="724693"/>
                </a:lnTo>
                <a:lnTo>
                  <a:pt x="1712288" y="679482"/>
                </a:lnTo>
                <a:lnTo>
                  <a:pt x="1701366" y="635034"/>
                </a:lnTo>
                <a:lnTo>
                  <a:pt x="1688158" y="591601"/>
                </a:lnTo>
                <a:lnTo>
                  <a:pt x="1672665" y="549184"/>
                </a:lnTo>
                <a:lnTo>
                  <a:pt x="1655139" y="507783"/>
                </a:lnTo>
                <a:lnTo>
                  <a:pt x="1635582" y="467525"/>
                </a:lnTo>
                <a:lnTo>
                  <a:pt x="1613992" y="428410"/>
                </a:lnTo>
                <a:lnTo>
                  <a:pt x="1590498" y="390692"/>
                </a:lnTo>
                <a:lnTo>
                  <a:pt x="1565098" y="354244"/>
                </a:lnTo>
                <a:lnTo>
                  <a:pt x="1538048" y="319193"/>
                </a:lnTo>
                <a:lnTo>
                  <a:pt x="1509093" y="285538"/>
                </a:lnTo>
                <a:lnTo>
                  <a:pt x="1478614" y="253408"/>
                </a:lnTo>
                <a:lnTo>
                  <a:pt x="1446356" y="222929"/>
                </a:lnTo>
                <a:lnTo>
                  <a:pt x="1412702" y="194101"/>
                </a:lnTo>
                <a:lnTo>
                  <a:pt x="1377651" y="167050"/>
                </a:lnTo>
                <a:lnTo>
                  <a:pt x="1341076" y="141651"/>
                </a:lnTo>
                <a:lnTo>
                  <a:pt x="1303231" y="118284"/>
                </a:lnTo>
                <a:lnTo>
                  <a:pt x="1264116" y="96694"/>
                </a:lnTo>
                <a:lnTo>
                  <a:pt x="1223731" y="77137"/>
                </a:lnTo>
                <a:lnTo>
                  <a:pt x="1182330" y="59611"/>
                </a:lnTo>
                <a:lnTo>
                  <a:pt x="1139786" y="44244"/>
                </a:lnTo>
                <a:lnTo>
                  <a:pt x="1096353" y="31037"/>
                </a:lnTo>
                <a:lnTo>
                  <a:pt x="1051904" y="20115"/>
                </a:lnTo>
                <a:lnTo>
                  <a:pt x="1006567" y="11479"/>
                </a:lnTo>
                <a:lnTo>
                  <a:pt x="960340" y="5256"/>
                </a:lnTo>
                <a:lnTo>
                  <a:pt x="913605" y="1447"/>
                </a:lnTo>
                <a:lnTo>
                  <a:pt x="865981" y="177"/>
                </a:lnTo>
                <a:close/>
              </a:path>
            </a:pathLst>
          </a:custGeom>
          <a:solidFill>
            <a:srgbClr val="FFB5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288318" y="4309000"/>
            <a:ext cx="502284" cy="627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spc="-390" b="1">
                <a:solidFill>
                  <a:srgbClr val="004684"/>
                </a:solidFill>
                <a:latin typeface="Verdana"/>
                <a:cs typeface="Verdana"/>
              </a:rPr>
              <a:t>3.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49011" y="3825143"/>
            <a:ext cx="3373922" cy="3140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71280" y="4986782"/>
            <a:ext cx="8287384" cy="1311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dirty="0" sz="2950" spc="45" b="1">
                <a:solidFill>
                  <a:srgbClr val="353535"/>
                </a:solidFill>
                <a:latin typeface="Tahoma"/>
                <a:cs typeface="Tahoma"/>
              </a:rPr>
              <a:t>Diálogo Regional</a:t>
            </a:r>
            <a:r>
              <a:rPr dirty="0" sz="2950" spc="165" b="1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dirty="0" sz="2950" spc="75" b="1">
                <a:solidFill>
                  <a:srgbClr val="353535"/>
                </a:solidFill>
                <a:latin typeface="Tahoma"/>
                <a:cs typeface="Tahoma"/>
              </a:rPr>
              <a:t>Vinculante</a:t>
            </a:r>
            <a:endParaRPr sz="2950">
              <a:latin typeface="Tahoma"/>
              <a:cs typeface="Tahoma"/>
            </a:endParaRPr>
          </a:p>
          <a:p>
            <a:pPr marL="326390" indent="-314325">
              <a:lnSpc>
                <a:spcPct val="100000"/>
              </a:lnSpc>
              <a:spcBef>
                <a:spcPts val="1900"/>
              </a:spcBef>
              <a:buChar char="-"/>
              <a:tabLst>
                <a:tab pos="326390" algn="l"/>
                <a:tab pos="327025" algn="l"/>
              </a:tabLst>
            </a:pPr>
            <a:r>
              <a:rPr dirty="0" sz="1950" spc="20">
                <a:solidFill>
                  <a:srgbClr val="454546"/>
                </a:solidFill>
                <a:latin typeface="Verdana"/>
                <a:cs typeface="Verdana"/>
              </a:rPr>
              <a:t>La </a:t>
            </a:r>
            <a:r>
              <a:rPr dirty="0" sz="1950" spc="60">
                <a:solidFill>
                  <a:srgbClr val="454546"/>
                </a:solidFill>
                <a:latin typeface="Verdana"/>
                <a:cs typeface="Verdana"/>
              </a:rPr>
              <a:t>ciudadanía </a:t>
            </a:r>
            <a:r>
              <a:rPr dirty="0" sz="1950" spc="45">
                <a:solidFill>
                  <a:srgbClr val="454546"/>
                </a:solidFill>
                <a:latin typeface="Verdana"/>
                <a:cs typeface="Verdana"/>
              </a:rPr>
              <a:t>tiene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4 </a:t>
            </a:r>
            <a:r>
              <a:rPr dirty="0" sz="1950" spc="40">
                <a:solidFill>
                  <a:srgbClr val="454546"/>
                </a:solidFill>
                <a:latin typeface="Verdana"/>
                <a:cs typeface="Verdana"/>
              </a:rPr>
              <a:t>formas </a:t>
            </a:r>
            <a:r>
              <a:rPr dirty="0" sz="1950" spc="20">
                <a:solidFill>
                  <a:srgbClr val="454546"/>
                </a:solidFill>
                <a:latin typeface="Verdana"/>
                <a:cs typeface="Verdana"/>
              </a:rPr>
              <a:t>para</a:t>
            </a:r>
            <a:r>
              <a:rPr dirty="0" sz="1950" spc="-3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950" spc="45">
                <a:solidFill>
                  <a:srgbClr val="454546"/>
                </a:solidFill>
                <a:latin typeface="Verdana"/>
                <a:cs typeface="Verdana"/>
              </a:rPr>
              <a:t>participar</a:t>
            </a:r>
            <a:endParaRPr sz="1950">
              <a:latin typeface="Verdana"/>
              <a:cs typeface="Verdana"/>
            </a:endParaRPr>
          </a:p>
          <a:p>
            <a:pPr marL="326390" indent="-314325">
              <a:lnSpc>
                <a:spcPct val="100000"/>
              </a:lnSpc>
              <a:buChar char="-"/>
              <a:tabLst>
                <a:tab pos="326390" algn="l"/>
                <a:tab pos="327025" algn="l"/>
              </a:tabLst>
            </a:pPr>
            <a:r>
              <a:rPr dirty="0" sz="1950" spc="15">
                <a:solidFill>
                  <a:srgbClr val="454546"/>
                </a:solidFill>
                <a:latin typeface="Verdana"/>
                <a:cs typeface="Verdana"/>
              </a:rPr>
              <a:t>El </a:t>
            </a:r>
            <a:r>
              <a:rPr dirty="0" sz="1950" spc="40">
                <a:solidFill>
                  <a:srgbClr val="454546"/>
                </a:solidFill>
                <a:latin typeface="Verdana"/>
                <a:cs typeface="Verdana"/>
              </a:rPr>
              <a:t>espacio </a:t>
            </a:r>
            <a:r>
              <a:rPr dirty="0" sz="1950" spc="10">
                <a:solidFill>
                  <a:srgbClr val="454546"/>
                </a:solidFill>
                <a:latin typeface="Verdana"/>
                <a:cs typeface="Verdana"/>
              </a:rPr>
              <a:t>estará </a:t>
            </a:r>
            <a:r>
              <a:rPr dirty="0" sz="1950" spc="40">
                <a:solidFill>
                  <a:srgbClr val="454546"/>
                </a:solidFill>
                <a:latin typeface="Verdana"/>
                <a:cs typeface="Verdana"/>
              </a:rPr>
              <a:t>abierto </a:t>
            </a:r>
            <a:r>
              <a:rPr dirty="0" sz="1950" spc="50">
                <a:solidFill>
                  <a:srgbClr val="454546"/>
                </a:solidFill>
                <a:latin typeface="Verdana"/>
                <a:cs typeface="Verdana"/>
              </a:rPr>
              <a:t>desde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las </a:t>
            </a:r>
            <a:r>
              <a:rPr dirty="0" sz="1950" spc="-35">
                <a:solidFill>
                  <a:srgbClr val="454546"/>
                </a:solidFill>
                <a:latin typeface="Verdana"/>
                <a:cs typeface="Verdana"/>
              </a:rPr>
              <a:t>8:00 </a:t>
            </a:r>
            <a:r>
              <a:rPr dirty="0" sz="1950" spc="30">
                <a:solidFill>
                  <a:srgbClr val="454546"/>
                </a:solidFill>
                <a:latin typeface="Verdana"/>
                <a:cs typeface="Verdana"/>
              </a:rPr>
              <a:t>am </a:t>
            </a:r>
            <a:r>
              <a:rPr dirty="0" sz="1950" spc="25">
                <a:solidFill>
                  <a:srgbClr val="454546"/>
                </a:solidFill>
                <a:latin typeface="Verdana"/>
                <a:cs typeface="Verdana"/>
              </a:rPr>
              <a:t>hasta </a:t>
            </a:r>
            <a:r>
              <a:rPr dirty="0" sz="1950">
                <a:solidFill>
                  <a:srgbClr val="454546"/>
                </a:solidFill>
                <a:latin typeface="Verdana"/>
                <a:cs typeface="Verdana"/>
              </a:rPr>
              <a:t>las </a:t>
            </a:r>
            <a:r>
              <a:rPr dirty="0" sz="1950" spc="-45">
                <a:solidFill>
                  <a:srgbClr val="454546"/>
                </a:solidFill>
                <a:latin typeface="Verdana"/>
                <a:cs typeface="Verdana"/>
              </a:rPr>
              <a:t>6:00</a:t>
            </a:r>
            <a:r>
              <a:rPr dirty="0" sz="1950" spc="-33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950" spc="100">
                <a:solidFill>
                  <a:srgbClr val="454546"/>
                </a:solidFill>
                <a:latin typeface="Verdana"/>
                <a:cs typeface="Verdana"/>
              </a:rPr>
              <a:t>pm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8725" y="7646172"/>
            <a:ext cx="90995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65" b="1">
                <a:solidFill>
                  <a:srgbClr val="353535"/>
                </a:solidFill>
                <a:latin typeface="Tahoma"/>
                <a:cs typeface="Tahoma"/>
              </a:rPr>
              <a:t>Grupal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41770" y="7659887"/>
            <a:ext cx="1781810" cy="621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70" b="1">
                <a:solidFill>
                  <a:srgbClr val="353535"/>
                </a:solidFill>
                <a:latin typeface="Tahoma"/>
                <a:cs typeface="Tahoma"/>
              </a:rPr>
              <a:t>Poblacional</a:t>
            </a:r>
            <a:r>
              <a:rPr dirty="0" sz="1950" spc="-55" b="1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dirty="0" sz="1950" b="1">
                <a:solidFill>
                  <a:srgbClr val="353535"/>
                </a:solidFill>
                <a:latin typeface="Tahoma"/>
                <a:cs typeface="Tahoma"/>
              </a:rPr>
              <a:t>/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50" spc="60" b="1">
                <a:solidFill>
                  <a:srgbClr val="353535"/>
                </a:solidFill>
                <a:latin typeface="Tahoma"/>
                <a:cs typeface="Tahoma"/>
              </a:rPr>
              <a:t>diferencial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1947" y="7449153"/>
            <a:ext cx="1038225" cy="1038225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834" y="97"/>
                </a:moveTo>
                <a:lnTo>
                  <a:pt x="471604" y="2256"/>
                </a:lnTo>
                <a:lnTo>
                  <a:pt x="425567" y="8479"/>
                </a:lnTo>
                <a:lnTo>
                  <a:pt x="380915" y="18639"/>
                </a:lnTo>
                <a:lnTo>
                  <a:pt x="337800" y="32608"/>
                </a:lnTo>
                <a:lnTo>
                  <a:pt x="296412" y="50007"/>
                </a:lnTo>
                <a:lnTo>
                  <a:pt x="256966" y="70961"/>
                </a:lnTo>
                <a:lnTo>
                  <a:pt x="219617" y="94964"/>
                </a:lnTo>
                <a:lnTo>
                  <a:pt x="184553" y="122141"/>
                </a:lnTo>
                <a:lnTo>
                  <a:pt x="151965" y="151985"/>
                </a:lnTo>
                <a:lnTo>
                  <a:pt x="122020" y="184623"/>
                </a:lnTo>
                <a:lnTo>
                  <a:pt x="94918" y="219675"/>
                </a:lnTo>
                <a:lnTo>
                  <a:pt x="70827" y="257012"/>
                </a:lnTo>
                <a:lnTo>
                  <a:pt x="49949" y="296508"/>
                </a:lnTo>
                <a:lnTo>
                  <a:pt x="32449" y="337782"/>
                </a:lnTo>
                <a:lnTo>
                  <a:pt x="18517" y="380960"/>
                </a:lnTo>
                <a:lnTo>
                  <a:pt x="8345" y="425536"/>
                </a:lnTo>
                <a:lnTo>
                  <a:pt x="2109" y="471763"/>
                </a:lnTo>
                <a:lnTo>
                  <a:pt x="-11" y="519006"/>
                </a:lnTo>
                <a:lnTo>
                  <a:pt x="2109" y="566122"/>
                </a:lnTo>
                <a:lnTo>
                  <a:pt x="8345" y="612222"/>
                </a:lnTo>
                <a:lnTo>
                  <a:pt x="18517" y="656797"/>
                </a:lnTo>
                <a:lnTo>
                  <a:pt x="32449" y="699976"/>
                </a:lnTo>
                <a:lnTo>
                  <a:pt x="49949" y="741377"/>
                </a:lnTo>
                <a:lnTo>
                  <a:pt x="70827" y="780746"/>
                </a:lnTo>
                <a:lnTo>
                  <a:pt x="94918" y="818083"/>
                </a:lnTo>
                <a:lnTo>
                  <a:pt x="122020" y="853134"/>
                </a:lnTo>
                <a:lnTo>
                  <a:pt x="151965" y="885773"/>
                </a:lnTo>
                <a:lnTo>
                  <a:pt x="184553" y="915744"/>
                </a:lnTo>
                <a:lnTo>
                  <a:pt x="219617" y="942794"/>
                </a:lnTo>
                <a:lnTo>
                  <a:pt x="256966" y="966924"/>
                </a:lnTo>
                <a:lnTo>
                  <a:pt x="296412" y="987751"/>
                </a:lnTo>
                <a:lnTo>
                  <a:pt x="337800" y="1005277"/>
                </a:lnTo>
                <a:lnTo>
                  <a:pt x="380915" y="1019246"/>
                </a:lnTo>
                <a:lnTo>
                  <a:pt x="425567" y="1029406"/>
                </a:lnTo>
                <a:lnTo>
                  <a:pt x="471604" y="1035756"/>
                </a:lnTo>
                <a:lnTo>
                  <a:pt x="518834" y="1037788"/>
                </a:lnTo>
                <a:lnTo>
                  <a:pt x="566064" y="1035756"/>
                </a:lnTo>
                <a:lnTo>
                  <a:pt x="612100" y="1029406"/>
                </a:lnTo>
                <a:lnTo>
                  <a:pt x="656752" y="1019246"/>
                </a:lnTo>
                <a:lnTo>
                  <a:pt x="699868" y="1005277"/>
                </a:lnTo>
                <a:lnTo>
                  <a:pt x="741256" y="987751"/>
                </a:lnTo>
                <a:lnTo>
                  <a:pt x="780714" y="966924"/>
                </a:lnTo>
                <a:lnTo>
                  <a:pt x="818051" y="942794"/>
                </a:lnTo>
                <a:lnTo>
                  <a:pt x="853038" y="915744"/>
                </a:lnTo>
                <a:lnTo>
                  <a:pt x="885677" y="885773"/>
                </a:lnTo>
                <a:lnTo>
                  <a:pt x="915648" y="853134"/>
                </a:lnTo>
                <a:lnTo>
                  <a:pt x="942825" y="818083"/>
                </a:lnTo>
                <a:lnTo>
                  <a:pt x="966955" y="780746"/>
                </a:lnTo>
                <a:lnTo>
                  <a:pt x="987782" y="741377"/>
                </a:lnTo>
                <a:lnTo>
                  <a:pt x="1005308" y="699976"/>
                </a:lnTo>
                <a:lnTo>
                  <a:pt x="1019150" y="656797"/>
                </a:lnTo>
                <a:lnTo>
                  <a:pt x="1029310" y="612222"/>
                </a:lnTo>
                <a:lnTo>
                  <a:pt x="1035660" y="566122"/>
                </a:lnTo>
                <a:lnTo>
                  <a:pt x="1037692" y="519006"/>
                </a:lnTo>
                <a:lnTo>
                  <a:pt x="1035660" y="471763"/>
                </a:lnTo>
                <a:lnTo>
                  <a:pt x="1029310" y="425536"/>
                </a:lnTo>
                <a:lnTo>
                  <a:pt x="1019150" y="380960"/>
                </a:lnTo>
                <a:lnTo>
                  <a:pt x="1005308" y="337782"/>
                </a:lnTo>
                <a:lnTo>
                  <a:pt x="987782" y="296508"/>
                </a:lnTo>
                <a:lnTo>
                  <a:pt x="966955" y="257012"/>
                </a:lnTo>
                <a:lnTo>
                  <a:pt x="942825" y="219675"/>
                </a:lnTo>
                <a:lnTo>
                  <a:pt x="915648" y="184623"/>
                </a:lnTo>
                <a:lnTo>
                  <a:pt x="885677" y="151985"/>
                </a:lnTo>
                <a:lnTo>
                  <a:pt x="853038" y="122141"/>
                </a:lnTo>
                <a:lnTo>
                  <a:pt x="818051" y="94964"/>
                </a:lnTo>
                <a:lnTo>
                  <a:pt x="780714" y="70961"/>
                </a:lnTo>
                <a:lnTo>
                  <a:pt x="741256" y="50007"/>
                </a:lnTo>
                <a:lnTo>
                  <a:pt x="699868" y="32608"/>
                </a:lnTo>
                <a:lnTo>
                  <a:pt x="656752" y="18639"/>
                </a:lnTo>
                <a:lnTo>
                  <a:pt x="612100" y="8479"/>
                </a:lnTo>
                <a:lnTo>
                  <a:pt x="566064" y="2256"/>
                </a:lnTo>
                <a:lnTo>
                  <a:pt x="518834" y="97"/>
                </a:lnTo>
                <a:close/>
              </a:path>
            </a:pathLst>
          </a:custGeom>
          <a:solidFill>
            <a:srgbClr val="FFB52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5844413" y="7446105"/>
            <a:ext cx="1038860" cy="1038225"/>
            <a:chOff x="5844413" y="7446105"/>
            <a:chExt cx="1038860" cy="1038225"/>
          </a:xfrm>
        </p:grpSpPr>
        <p:sp>
          <p:nvSpPr>
            <p:cNvPr id="27" name="object 27"/>
            <p:cNvSpPr/>
            <p:nvPr/>
          </p:nvSpPr>
          <p:spPr>
            <a:xfrm>
              <a:off x="5844413" y="7446105"/>
              <a:ext cx="1038860" cy="1038225"/>
            </a:xfrm>
            <a:custGeom>
              <a:avLst/>
              <a:gdLst/>
              <a:ahLst/>
              <a:cxnLst/>
              <a:rect l="l" t="t" r="r" b="b"/>
              <a:pathLst>
                <a:path w="1038859" h="1038225">
                  <a:moveTo>
                    <a:pt x="519269" y="97"/>
                  </a:moveTo>
                  <a:lnTo>
                    <a:pt x="471899" y="2256"/>
                  </a:lnTo>
                  <a:lnTo>
                    <a:pt x="425799" y="8479"/>
                  </a:lnTo>
                  <a:lnTo>
                    <a:pt x="381096" y="18639"/>
                  </a:lnTo>
                  <a:lnTo>
                    <a:pt x="337917" y="32608"/>
                  </a:lnTo>
                  <a:lnTo>
                    <a:pt x="296516" y="50007"/>
                  </a:lnTo>
                  <a:lnTo>
                    <a:pt x="257147" y="70961"/>
                  </a:lnTo>
                  <a:lnTo>
                    <a:pt x="219810" y="94964"/>
                  </a:lnTo>
                  <a:lnTo>
                    <a:pt x="184632" y="122141"/>
                  </a:lnTo>
                  <a:lnTo>
                    <a:pt x="151994" y="151985"/>
                  </a:lnTo>
                  <a:lnTo>
                    <a:pt x="122023" y="184623"/>
                  </a:lnTo>
                  <a:lnTo>
                    <a:pt x="94845" y="219675"/>
                  </a:lnTo>
                  <a:lnTo>
                    <a:pt x="70843" y="257012"/>
                  </a:lnTo>
                  <a:lnTo>
                    <a:pt x="49889" y="296508"/>
                  </a:lnTo>
                  <a:lnTo>
                    <a:pt x="32363" y="337782"/>
                  </a:lnTo>
                  <a:lnTo>
                    <a:pt x="18393" y="380961"/>
                  </a:lnTo>
                  <a:lnTo>
                    <a:pt x="8234" y="425536"/>
                  </a:lnTo>
                  <a:lnTo>
                    <a:pt x="2011" y="471763"/>
                  </a:lnTo>
                  <a:lnTo>
                    <a:pt x="-147" y="519006"/>
                  </a:lnTo>
                  <a:lnTo>
                    <a:pt x="2011" y="566122"/>
                  </a:lnTo>
                  <a:lnTo>
                    <a:pt x="8234" y="612222"/>
                  </a:lnTo>
                  <a:lnTo>
                    <a:pt x="18393" y="656798"/>
                  </a:lnTo>
                  <a:lnTo>
                    <a:pt x="32363" y="699976"/>
                  </a:lnTo>
                  <a:lnTo>
                    <a:pt x="49889" y="741377"/>
                  </a:lnTo>
                  <a:lnTo>
                    <a:pt x="70843" y="780746"/>
                  </a:lnTo>
                  <a:lnTo>
                    <a:pt x="94845" y="818083"/>
                  </a:lnTo>
                  <a:lnTo>
                    <a:pt x="122023" y="853135"/>
                  </a:lnTo>
                  <a:lnTo>
                    <a:pt x="151994" y="885773"/>
                  </a:lnTo>
                  <a:lnTo>
                    <a:pt x="184632" y="915744"/>
                  </a:lnTo>
                  <a:lnTo>
                    <a:pt x="219810" y="942794"/>
                  </a:lnTo>
                  <a:lnTo>
                    <a:pt x="257147" y="966924"/>
                  </a:lnTo>
                  <a:lnTo>
                    <a:pt x="296516" y="987751"/>
                  </a:lnTo>
                  <a:lnTo>
                    <a:pt x="337917" y="1005277"/>
                  </a:lnTo>
                  <a:lnTo>
                    <a:pt x="381096" y="1019246"/>
                  </a:lnTo>
                  <a:lnTo>
                    <a:pt x="425799" y="1029406"/>
                  </a:lnTo>
                  <a:lnTo>
                    <a:pt x="471899" y="1035756"/>
                  </a:lnTo>
                  <a:lnTo>
                    <a:pt x="519269" y="1037788"/>
                  </a:lnTo>
                  <a:lnTo>
                    <a:pt x="566511" y="1035756"/>
                  </a:lnTo>
                  <a:lnTo>
                    <a:pt x="612611" y="1029406"/>
                  </a:lnTo>
                  <a:lnTo>
                    <a:pt x="657314" y="1019246"/>
                  </a:lnTo>
                  <a:lnTo>
                    <a:pt x="700493" y="1005277"/>
                  </a:lnTo>
                  <a:lnTo>
                    <a:pt x="741894" y="987751"/>
                  </a:lnTo>
                  <a:lnTo>
                    <a:pt x="781390" y="966924"/>
                  </a:lnTo>
                  <a:lnTo>
                    <a:pt x="818854" y="942794"/>
                  </a:lnTo>
                  <a:lnTo>
                    <a:pt x="853905" y="915744"/>
                  </a:lnTo>
                  <a:lnTo>
                    <a:pt x="886543" y="885773"/>
                  </a:lnTo>
                  <a:lnTo>
                    <a:pt x="916515" y="853135"/>
                  </a:lnTo>
                  <a:lnTo>
                    <a:pt x="943692" y="818083"/>
                  </a:lnTo>
                  <a:lnTo>
                    <a:pt x="967821" y="780746"/>
                  </a:lnTo>
                  <a:lnTo>
                    <a:pt x="988649" y="741377"/>
                  </a:lnTo>
                  <a:lnTo>
                    <a:pt x="1006174" y="699976"/>
                  </a:lnTo>
                  <a:lnTo>
                    <a:pt x="1020144" y="656798"/>
                  </a:lnTo>
                  <a:lnTo>
                    <a:pt x="1030304" y="612222"/>
                  </a:lnTo>
                  <a:lnTo>
                    <a:pt x="1036654" y="566122"/>
                  </a:lnTo>
                  <a:lnTo>
                    <a:pt x="1038686" y="519006"/>
                  </a:lnTo>
                  <a:lnTo>
                    <a:pt x="1036654" y="471763"/>
                  </a:lnTo>
                  <a:lnTo>
                    <a:pt x="1030304" y="425536"/>
                  </a:lnTo>
                  <a:lnTo>
                    <a:pt x="1020144" y="380961"/>
                  </a:lnTo>
                  <a:lnTo>
                    <a:pt x="1006174" y="337782"/>
                  </a:lnTo>
                  <a:lnTo>
                    <a:pt x="988649" y="296508"/>
                  </a:lnTo>
                  <a:lnTo>
                    <a:pt x="967821" y="257012"/>
                  </a:lnTo>
                  <a:lnTo>
                    <a:pt x="943692" y="219675"/>
                  </a:lnTo>
                  <a:lnTo>
                    <a:pt x="916515" y="184623"/>
                  </a:lnTo>
                  <a:lnTo>
                    <a:pt x="886543" y="151985"/>
                  </a:lnTo>
                  <a:lnTo>
                    <a:pt x="853905" y="122141"/>
                  </a:lnTo>
                  <a:lnTo>
                    <a:pt x="818854" y="94964"/>
                  </a:lnTo>
                  <a:lnTo>
                    <a:pt x="781390" y="70961"/>
                  </a:lnTo>
                  <a:lnTo>
                    <a:pt x="741894" y="50007"/>
                  </a:lnTo>
                  <a:lnTo>
                    <a:pt x="700493" y="32608"/>
                  </a:lnTo>
                  <a:lnTo>
                    <a:pt x="657314" y="18639"/>
                  </a:lnTo>
                  <a:lnTo>
                    <a:pt x="612611" y="8479"/>
                  </a:lnTo>
                  <a:lnTo>
                    <a:pt x="566511" y="2256"/>
                  </a:lnTo>
                  <a:lnTo>
                    <a:pt x="519269" y="97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44540" y="7571040"/>
              <a:ext cx="1037669" cy="6582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5969338" y="7787264"/>
            <a:ext cx="2353310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5" b="1">
                <a:solidFill>
                  <a:srgbClr val="353535"/>
                </a:solidFill>
                <a:latin typeface="Tahoma"/>
                <a:cs typeface="Tahoma"/>
              </a:rPr>
              <a:t>Deja </a:t>
            </a:r>
            <a:r>
              <a:rPr dirty="0" sz="1950" spc="25" b="1">
                <a:solidFill>
                  <a:srgbClr val="353535"/>
                </a:solidFill>
                <a:latin typeface="Tahoma"/>
                <a:cs typeface="Tahoma"/>
              </a:rPr>
              <a:t>tu</a:t>
            </a:r>
            <a:r>
              <a:rPr dirty="0" sz="1950" spc="-100" b="1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dirty="0" sz="1950" spc="70" b="1">
                <a:solidFill>
                  <a:srgbClr val="353535"/>
                </a:solidFill>
                <a:latin typeface="Tahoma"/>
                <a:cs typeface="Tahoma"/>
              </a:rPr>
              <a:t>propuesta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55479" y="4113879"/>
            <a:ext cx="15654019" cy="4385310"/>
            <a:chOff x="1755479" y="4113879"/>
            <a:chExt cx="15654019" cy="4385310"/>
          </a:xfrm>
        </p:grpSpPr>
        <p:sp>
          <p:nvSpPr>
            <p:cNvPr id="31" name="object 31"/>
            <p:cNvSpPr/>
            <p:nvPr/>
          </p:nvSpPr>
          <p:spPr>
            <a:xfrm>
              <a:off x="1786844" y="6724480"/>
              <a:ext cx="15622269" cy="652780"/>
            </a:xfrm>
            <a:custGeom>
              <a:avLst/>
              <a:gdLst/>
              <a:ahLst/>
              <a:cxnLst/>
              <a:rect l="l" t="t" r="r" b="b"/>
              <a:pathLst>
                <a:path w="15622269" h="652779">
                  <a:moveTo>
                    <a:pt x="15477860" y="652255"/>
                  </a:moveTo>
                  <a:lnTo>
                    <a:pt x="15477860" y="54862"/>
                  </a:lnTo>
                </a:path>
                <a:path w="15622269" h="652779">
                  <a:moveTo>
                    <a:pt x="27431" y="30479"/>
                  </a:moveTo>
                  <a:lnTo>
                    <a:pt x="15622129" y="30479"/>
                  </a:lnTo>
                </a:path>
                <a:path w="15622269" h="652779">
                  <a:moveTo>
                    <a:pt x="9201552" y="615426"/>
                  </a:moveTo>
                  <a:lnTo>
                    <a:pt x="9201552" y="17652"/>
                  </a:lnTo>
                </a:path>
                <a:path w="15622269" h="652779">
                  <a:moveTo>
                    <a:pt x="4537976" y="597900"/>
                  </a:moveTo>
                  <a:lnTo>
                    <a:pt x="4537976" y="0"/>
                  </a:lnTo>
                </a:path>
                <a:path w="15622269" h="652779">
                  <a:moveTo>
                    <a:pt x="0" y="597900"/>
                  </a:moveTo>
                  <a:lnTo>
                    <a:pt x="0" y="0"/>
                  </a:lnTo>
                </a:path>
              </a:pathLst>
            </a:custGeom>
            <a:ln w="62820">
              <a:solidFill>
                <a:srgbClr val="00468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878430" y="7418673"/>
              <a:ext cx="1038860" cy="1038225"/>
            </a:xfrm>
            <a:custGeom>
              <a:avLst/>
              <a:gdLst/>
              <a:ahLst/>
              <a:cxnLst/>
              <a:rect l="l" t="t" r="r" b="b"/>
              <a:pathLst>
                <a:path w="1038859" h="1038225">
                  <a:moveTo>
                    <a:pt x="519040" y="98"/>
                  </a:moveTo>
                  <a:lnTo>
                    <a:pt x="471671" y="2257"/>
                  </a:lnTo>
                  <a:lnTo>
                    <a:pt x="425698" y="8480"/>
                  </a:lnTo>
                  <a:lnTo>
                    <a:pt x="380995" y="18639"/>
                  </a:lnTo>
                  <a:lnTo>
                    <a:pt x="337816" y="32609"/>
                  </a:lnTo>
                  <a:lnTo>
                    <a:pt x="296415" y="50008"/>
                  </a:lnTo>
                  <a:lnTo>
                    <a:pt x="256919" y="70962"/>
                  </a:lnTo>
                  <a:lnTo>
                    <a:pt x="219582" y="94964"/>
                  </a:lnTo>
                  <a:lnTo>
                    <a:pt x="184404" y="122142"/>
                  </a:lnTo>
                  <a:lnTo>
                    <a:pt x="151766" y="151986"/>
                  </a:lnTo>
                  <a:lnTo>
                    <a:pt x="121794" y="184624"/>
                  </a:lnTo>
                  <a:lnTo>
                    <a:pt x="94617" y="219675"/>
                  </a:lnTo>
                  <a:lnTo>
                    <a:pt x="70615" y="257012"/>
                  </a:lnTo>
                  <a:lnTo>
                    <a:pt x="49660" y="296508"/>
                  </a:lnTo>
                  <a:lnTo>
                    <a:pt x="32135" y="337782"/>
                  </a:lnTo>
                  <a:lnTo>
                    <a:pt x="18165" y="380961"/>
                  </a:lnTo>
                  <a:lnTo>
                    <a:pt x="8005" y="425664"/>
                  </a:lnTo>
                  <a:lnTo>
                    <a:pt x="1782" y="471764"/>
                  </a:lnTo>
                  <a:lnTo>
                    <a:pt x="-376" y="519007"/>
                  </a:lnTo>
                  <a:lnTo>
                    <a:pt x="1782" y="566123"/>
                  </a:lnTo>
                  <a:lnTo>
                    <a:pt x="8005" y="612222"/>
                  </a:lnTo>
                  <a:lnTo>
                    <a:pt x="18165" y="656798"/>
                  </a:lnTo>
                  <a:lnTo>
                    <a:pt x="32135" y="699977"/>
                  </a:lnTo>
                  <a:lnTo>
                    <a:pt x="49660" y="741378"/>
                  </a:lnTo>
                  <a:lnTo>
                    <a:pt x="70615" y="780747"/>
                  </a:lnTo>
                  <a:lnTo>
                    <a:pt x="94617" y="818084"/>
                  </a:lnTo>
                  <a:lnTo>
                    <a:pt x="121794" y="853135"/>
                  </a:lnTo>
                  <a:lnTo>
                    <a:pt x="151766" y="885773"/>
                  </a:lnTo>
                  <a:lnTo>
                    <a:pt x="184404" y="915745"/>
                  </a:lnTo>
                  <a:lnTo>
                    <a:pt x="219582" y="942795"/>
                  </a:lnTo>
                  <a:lnTo>
                    <a:pt x="256919" y="966924"/>
                  </a:lnTo>
                  <a:lnTo>
                    <a:pt x="296415" y="987752"/>
                  </a:lnTo>
                  <a:lnTo>
                    <a:pt x="337816" y="1005277"/>
                  </a:lnTo>
                  <a:lnTo>
                    <a:pt x="380995" y="1019247"/>
                  </a:lnTo>
                  <a:lnTo>
                    <a:pt x="425698" y="1029407"/>
                  </a:lnTo>
                  <a:lnTo>
                    <a:pt x="471671" y="1035757"/>
                  </a:lnTo>
                  <a:lnTo>
                    <a:pt x="519040" y="1037789"/>
                  </a:lnTo>
                  <a:lnTo>
                    <a:pt x="566283" y="1035757"/>
                  </a:lnTo>
                  <a:lnTo>
                    <a:pt x="612383" y="1029407"/>
                  </a:lnTo>
                  <a:lnTo>
                    <a:pt x="657086" y="1019247"/>
                  </a:lnTo>
                  <a:lnTo>
                    <a:pt x="700265" y="1005277"/>
                  </a:lnTo>
                  <a:lnTo>
                    <a:pt x="741666" y="987752"/>
                  </a:lnTo>
                  <a:lnTo>
                    <a:pt x="781162" y="966924"/>
                  </a:lnTo>
                  <a:lnTo>
                    <a:pt x="818626" y="942795"/>
                  </a:lnTo>
                  <a:lnTo>
                    <a:pt x="853677" y="915745"/>
                  </a:lnTo>
                  <a:lnTo>
                    <a:pt x="886315" y="885773"/>
                  </a:lnTo>
                  <a:lnTo>
                    <a:pt x="916286" y="853135"/>
                  </a:lnTo>
                  <a:lnTo>
                    <a:pt x="943464" y="818084"/>
                  </a:lnTo>
                  <a:lnTo>
                    <a:pt x="967593" y="780747"/>
                  </a:lnTo>
                  <a:lnTo>
                    <a:pt x="988420" y="741378"/>
                  </a:lnTo>
                  <a:lnTo>
                    <a:pt x="1005946" y="699977"/>
                  </a:lnTo>
                  <a:lnTo>
                    <a:pt x="1019916" y="656798"/>
                  </a:lnTo>
                  <a:lnTo>
                    <a:pt x="1030075" y="612222"/>
                  </a:lnTo>
                  <a:lnTo>
                    <a:pt x="1036425" y="566123"/>
                  </a:lnTo>
                  <a:lnTo>
                    <a:pt x="1038457" y="519007"/>
                  </a:lnTo>
                  <a:lnTo>
                    <a:pt x="1036425" y="471764"/>
                  </a:lnTo>
                  <a:lnTo>
                    <a:pt x="1030075" y="425664"/>
                  </a:lnTo>
                  <a:lnTo>
                    <a:pt x="1019916" y="380961"/>
                  </a:lnTo>
                  <a:lnTo>
                    <a:pt x="1005946" y="337782"/>
                  </a:lnTo>
                  <a:lnTo>
                    <a:pt x="988420" y="296508"/>
                  </a:lnTo>
                  <a:lnTo>
                    <a:pt x="967593" y="257012"/>
                  </a:lnTo>
                  <a:lnTo>
                    <a:pt x="943464" y="219675"/>
                  </a:lnTo>
                  <a:lnTo>
                    <a:pt x="916286" y="184624"/>
                  </a:lnTo>
                  <a:lnTo>
                    <a:pt x="886315" y="151986"/>
                  </a:lnTo>
                  <a:lnTo>
                    <a:pt x="853677" y="122142"/>
                  </a:lnTo>
                  <a:lnTo>
                    <a:pt x="818626" y="94964"/>
                  </a:lnTo>
                  <a:lnTo>
                    <a:pt x="781162" y="70962"/>
                  </a:lnTo>
                  <a:lnTo>
                    <a:pt x="741666" y="50008"/>
                  </a:lnTo>
                  <a:lnTo>
                    <a:pt x="700265" y="32609"/>
                  </a:lnTo>
                  <a:lnTo>
                    <a:pt x="657086" y="18639"/>
                  </a:lnTo>
                  <a:lnTo>
                    <a:pt x="612383" y="8480"/>
                  </a:lnTo>
                  <a:lnTo>
                    <a:pt x="566283" y="2257"/>
                  </a:lnTo>
                  <a:lnTo>
                    <a:pt x="519040" y="98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051023" y="7407976"/>
              <a:ext cx="853037" cy="8548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497057" y="7461344"/>
              <a:ext cx="1035050" cy="1038225"/>
            </a:xfrm>
            <a:custGeom>
              <a:avLst/>
              <a:gdLst/>
              <a:ahLst/>
              <a:cxnLst/>
              <a:rect l="l" t="t" r="r" b="b"/>
              <a:pathLst>
                <a:path w="1035050" h="1038225">
                  <a:moveTo>
                    <a:pt x="517119" y="97"/>
                  </a:moveTo>
                  <a:lnTo>
                    <a:pt x="470003" y="2256"/>
                  </a:lnTo>
                  <a:lnTo>
                    <a:pt x="424157" y="8479"/>
                  </a:lnTo>
                  <a:lnTo>
                    <a:pt x="379582" y="18638"/>
                  </a:lnTo>
                  <a:lnTo>
                    <a:pt x="336530" y="32608"/>
                  </a:lnTo>
                  <a:lnTo>
                    <a:pt x="295383" y="50006"/>
                  </a:lnTo>
                  <a:lnTo>
                    <a:pt x="256014" y="70961"/>
                  </a:lnTo>
                  <a:lnTo>
                    <a:pt x="218677" y="94963"/>
                  </a:lnTo>
                  <a:lnTo>
                    <a:pt x="183753" y="122141"/>
                  </a:lnTo>
                  <a:lnTo>
                    <a:pt x="151241" y="151985"/>
                  </a:lnTo>
                  <a:lnTo>
                    <a:pt x="121397" y="184623"/>
                  </a:lnTo>
                  <a:lnTo>
                    <a:pt x="94347" y="219674"/>
                  </a:lnTo>
                  <a:lnTo>
                    <a:pt x="70344" y="257011"/>
                  </a:lnTo>
                  <a:lnTo>
                    <a:pt x="49517" y="296507"/>
                  </a:lnTo>
                  <a:lnTo>
                    <a:pt x="32118" y="337781"/>
                  </a:lnTo>
                  <a:lnTo>
                    <a:pt x="18149" y="380960"/>
                  </a:lnTo>
                  <a:lnTo>
                    <a:pt x="8116" y="425536"/>
                  </a:lnTo>
                  <a:lnTo>
                    <a:pt x="1893" y="471763"/>
                  </a:lnTo>
                  <a:lnTo>
                    <a:pt x="-265" y="519006"/>
                  </a:lnTo>
                  <a:lnTo>
                    <a:pt x="1893" y="566121"/>
                  </a:lnTo>
                  <a:lnTo>
                    <a:pt x="8116" y="612221"/>
                  </a:lnTo>
                  <a:lnTo>
                    <a:pt x="18149" y="656797"/>
                  </a:lnTo>
                  <a:lnTo>
                    <a:pt x="32118" y="699976"/>
                  </a:lnTo>
                  <a:lnTo>
                    <a:pt x="49517" y="741377"/>
                  </a:lnTo>
                  <a:lnTo>
                    <a:pt x="70344" y="780746"/>
                  </a:lnTo>
                  <a:lnTo>
                    <a:pt x="94347" y="818083"/>
                  </a:lnTo>
                  <a:lnTo>
                    <a:pt x="121397" y="853134"/>
                  </a:lnTo>
                  <a:lnTo>
                    <a:pt x="151241" y="885772"/>
                  </a:lnTo>
                  <a:lnTo>
                    <a:pt x="183753" y="915744"/>
                  </a:lnTo>
                  <a:lnTo>
                    <a:pt x="218677" y="942794"/>
                  </a:lnTo>
                  <a:lnTo>
                    <a:pt x="256014" y="966923"/>
                  </a:lnTo>
                  <a:lnTo>
                    <a:pt x="295383" y="987751"/>
                  </a:lnTo>
                  <a:lnTo>
                    <a:pt x="336530" y="1005276"/>
                  </a:lnTo>
                  <a:lnTo>
                    <a:pt x="379582" y="1019246"/>
                  </a:lnTo>
                  <a:lnTo>
                    <a:pt x="424157" y="1029406"/>
                  </a:lnTo>
                  <a:lnTo>
                    <a:pt x="470003" y="1035756"/>
                  </a:lnTo>
                  <a:lnTo>
                    <a:pt x="517119" y="1037788"/>
                  </a:lnTo>
                  <a:lnTo>
                    <a:pt x="564108" y="1035756"/>
                  </a:lnTo>
                  <a:lnTo>
                    <a:pt x="610208" y="1029406"/>
                  </a:lnTo>
                  <a:lnTo>
                    <a:pt x="654657" y="1019246"/>
                  </a:lnTo>
                  <a:lnTo>
                    <a:pt x="697709" y="1005276"/>
                  </a:lnTo>
                  <a:lnTo>
                    <a:pt x="738856" y="987751"/>
                  </a:lnTo>
                  <a:lnTo>
                    <a:pt x="778225" y="966923"/>
                  </a:lnTo>
                  <a:lnTo>
                    <a:pt x="815435" y="942794"/>
                  </a:lnTo>
                  <a:lnTo>
                    <a:pt x="850486" y="915744"/>
                  </a:lnTo>
                  <a:lnTo>
                    <a:pt x="882870" y="885772"/>
                  </a:lnTo>
                  <a:lnTo>
                    <a:pt x="912714" y="853134"/>
                  </a:lnTo>
                  <a:lnTo>
                    <a:pt x="939764" y="818083"/>
                  </a:lnTo>
                  <a:lnTo>
                    <a:pt x="963894" y="780746"/>
                  </a:lnTo>
                  <a:lnTo>
                    <a:pt x="984721" y="741377"/>
                  </a:lnTo>
                  <a:lnTo>
                    <a:pt x="1002247" y="699976"/>
                  </a:lnTo>
                  <a:lnTo>
                    <a:pt x="1016090" y="656797"/>
                  </a:lnTo>
                  <a:lnTo>
                    <a:pt x="1026249" y="612221"/>
                  </a:lnTo>
                  <a:lnTo>
                    <a:pt x="1032472" y="566121"/>
                  </a:lnTo>
                  <a:lnTo>
                    <a:pt x="1034504" y="519006"/>
                  </a:lnTo>
                  <a:lnTo>
                    <a:pt x="1032472" y="471763"/>
                  </a:lnTo>
                  <a:lnTo>
                    <a:pt x="1026249" y="425536"/>
                  </a:lnTo>
                  <a:lnTo>
                    <a:pt x="1016090" y="380960"/>
                  </a:lnTo>
                  <a:lnTo>
                    <a:pt x="1002247" y="337781"/>
                  </a:lnTo>
                  <a:lnTo>
                    <a:pt x="984721" y="296507"/>
                  </a:lnTo>
                  <a:lnTo>
                    <a:pt x="963894" y="257011"/>
                  </a:lnTo>
                  <a:lnTo>
                    <a:pt x="939764" y="219674"/>
                  </a:lnTo>
                  <a:lnTo>
                    <a:pt x="912714" y="184623"/>
                  </a:lnTo>
                  <a:lnTo>
                    <a:pt x="882870" y="151985"/>
                  </a:lnTo>
                  <a:lnTo>
                    <a:pt x="850486" y="122141"/>
                  </a:lnTo>
                  <a:lnTo>
                    <a:pt x="815435" y="94963"/>
                  </a:lnTo>
                  <a:lnTo>
                    <a:pt x="778225" y="70961"/>
                  </a:lnTo>
                  <a:lnTo>
                    <a:pt x="738856" y="50006"/>
                  </a:lnTo>
                  <a:lnTo>
                    <a:pt x="697709" y="32608"/>
                  </a:lnTo>
                  <a:lnTo>
                    <a:pt x="654657" y="18638"/>
                  </a:lnTo>
                  <a:lnTo>
                    <a:pt x="610208" y="8479"/>
                  </a:lnTo>
                  <a:lnTo>
                    <a:pt x="564108" y="2256"/>
                  </a:lnTo>
                  <a:lnTo>
                    <a:pt x="517119" y="97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955531" y="4113879"/>
              <a:ext cx="0" cy="597535"/>
            </a:xfrm>
            <a:custGeom>
              <a:avLst/>
              <a:gdLst/>
              <a:ahLst/>
              <a:cxnLst/>
              <a:rect l="l" t="t" r="r" b="b"/>
              <a:pathLst>
                <a:path w="0" h="597535">
                  <a:moveTo>
                    <a:pt x="-226" y="597320"/>
                  </a:moveTo>
                  <a:lnTo>
                    <a:pt x="-226" y="181"/>
                  </a:lnTo>
                </a:path>
              </a:pathLst>
            </a:custGeom>
            <a:ln w="62820">
              <a:solidFill>
                <a:srgbClr val="00468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230852" y="8766207"/>
            <a:ext cx="3533140" cy="1877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Quienes deseen discutir </a:t>
            </a:r>
            <a:r>
              <a:rPr dirty="0" sz="1750" spc="-15">
                <a:solidFill>
                  <a:srgbClr val="454546"/>
                </a:solidFill>
                <a:latin typeface="Verdana"/>
                <a:cs typeface="Verdana"/>
              </a:rPr>
              <a:t>las 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problemáticas </a:t>
            </a:r>
            <a:r>
              <a:rPr dirty="0" sz="1750" spc="10">
                <a:solidFill>
                  <a:srgbClr val="454546"/>
                </a:solidFill>
                <a:latin typeface="Verdana"/>
                <a:cs typeface="Verdana"/>
              </a:rPr>
              <a:t>en </a:t>
            </a:r>
            <a:r>
              <a:rPr dirty="0" sz="1750" spc="40">
                <a:solidFill>
                  <a:srgbClr val="454546"/>
                </a:solidFill>
                <a:latin typeface="Verdana"/>
                <a:cs typeface="Verdana"/>
              </a:rPr>
              <a:t>grupo </a:t>
            </a:r>
            <a:r>
              <a:rPr dirty="0" sz="1750" spc="-15">
                <a:solidFill>
                  <a:srgbClr val="454546"/>
                </a:solidFill>
                <a:latin typeface="Verdana"/>
                <a:cs typeface="Verdana"/>
              </a:rPr>
              <a:t>se 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dirigen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a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espacios de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diálogo</a:t>
            </a:r>
            <a:r>
              <a:rPr dirty="0" sz="1750" spc="-27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y  a </a:t>
            </a:r>
            <a:r>
              <a:rPr dirty="0" sz="1750" spc="-20">
                <a:solidFill>
                  <a:srgbClr val="454546"/>
                </a:solidFill>
                <a:latin typeface="Verdana"/>
                <a:cs typeface="Verdana"/>
              </a:rPr>
              <a:t>través </a:t>
            </a: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del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kit “arma </a:t>
            </a: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tu  </a:t>
            </a:r>
            <a:r>
              <a:rPr dirty="0" sz="1750" spc="-35">
                <a:solidFill>
                  <a:srgbClr val="454546"/>
                </a:solidFill>
                <a:latin typeface="Verdana"/>
                <a:cs typeface="Verdana"/>
              </a:rPr>
              <a:t>diálogo”, </a:t>
            </a:r>
            <a:r>
              <a:rPr dirty="0" sz="1750" spc="-5">
                <a:solidFill>
                  <a:srgbClr val="454546"/>
                </a:solidFill>
                <a:latin typeface="Verdana"/>
                <a:cs typeface="Verdana"/>
              </a:rPr>
              <a:t>fijarán </a:t>
            </a:r>
            <a:r>
              <a:rPr dirty="0" sz="1750" spc="25">
                <a:solidFill>
                  <a:srgbClr val="202020"/>
                </a:solidFill>
                <a:latin typeface="Verdana"/>
                <a:cs typeface="Verdana"/>
              </a:rPr>
              <a:t>propuestas </a:t>
            </a:r>
            <a:r>
              <a:rPr dirty="0" sz="1750">
                <a:solidFill>
                  <a:srgbClr val="202020"/>
                </a:solidFill>
                <a:latin typeface="Verdana"/>
                <a:cs typeface="Verdana"/>
              </a:rPr>
              <a:t>y  </a:t>
            </a:r>
            <a:r>
              <a:rPr dirty="0" sz="1750" spc="-5">
                <a:solidFill>
                  <a:srgbClr val="202020"/>
                </a:solidFill>
                <a:latin typeface="Verdana"/>
                <a:cs typeface="Verdana"/>
              </a:rPr>
              <a:t>visiones </a:t>
            </a:r>
            <a:r>
              <a:rPr dirty="0" sz="1750" spc="-15">
                <a:solidFill>
                  <a:srgbClr val="454546"/>
                </a:solidFill>
                <a:latin typeface="Verdana"/>
                <a:cs typeface="Verdana"/>
              </a:rPr>
              <a:t>para </a:t>
            </a:r>
            <a:r>
              <a:rPr dirty="0" sz="1750" spc="-5">
                <a:solidFill>
                  <a:srgbClr val="454546"/>
                </a:solidFill>
                <a:latin typeface="Verdana"/>
                <a:cs typeface="Verdana"/>
              </a:rPr>
              <a:t>los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siguientes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4 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años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25683" y="8769255"/>
            <a:ext cx="4094479" cy="1877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Las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personas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que </a:t>
            </a: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quieran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discutir  </a:t>
            </a:r>
            <a:r>
              <a:rPr dirty="0" sz="1750" spc="-15">
                <a:solidFill>
                  <a:srgbClr val="454546"/>
                </a:solidFill>
                <a:latin typeface="Verdana"/>
                <a:cs typeface="Verdana"/>
              </a:rPr>
              <a:t>las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problemáticas con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un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enfoque 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diferencial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o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poblacional tendrán 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espacios </a:t>
            </a:r>
            <a:r>
              <a:rPr dirty="0" sz="1750" spc="5">
                <a:solidFill>
                  <a:srgbClr val="454546"/>
                </a:solidFill>
                <a:latin typeface="Verdana"/>
                <a:cs typeface="Verdana"/>
              </a:rPr>
              <a:t>específicos.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A </a:t>
            </a:r>
            <a:r>
              <a:rPr dirty="0" sz="1750" spc="-20">
                <a:solidFill>
                  <a:srgbClr val="454546"/>
                </a:solidFill>
                <a:latin typeface="Verdana"/>
                <a:cs typeface="Verdana"/>
              </a:rPr>
              <a:t>través </a:t>
            </a: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del</a:t>
            </a:r>
            <a:r>
              <a:rPr dirty="0" sz="1750" spc="-37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 spc="-5">
                <a:solidFill>
                  <a:srgbClr val="454546"/>
                </a:solidFill>
                <a:latin typeface="Verdana"/>
                <a:cs typeface="Verdana"/>
              </a:rPr>
              <a:t>kit 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“arma </a:t>
            </a: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tu </a:t>
            </a:r>
            <a:r>
              <a:rPr dirty="0" sz="1750" spc="-40">
                <a:solidFill>
                  <a:srgbClr val="454546"/>
                </a:solidFill>
                <a:latin typeface="Verdana"/>
                <a:cs typeface="Verdana"/>
              </a:rPr>
              <a:t>diálogo”, </a:t>
            </a:r>
            <a:r>
              <a:rPr dirty="0" sz="1750" spc="-5">
                <a:solidFill>
                  <a:srgbClr val="202020"/>
                </a:solidFill>
                <a:latin typeface="Verdana"/>
                <a:cs typeface="Verdana"/>
              </a:rPr>
              <a:t>fijarán  </a:t>
            </a:r>
            <a:r>
              <a:rPr dirty="0" sz="1750" spc="40">
                <a:solidFill>
                  <a:srgbClr val="202020"/>
                </a:solidFill>
                <a:latin typeface="Verdana"/>
                <a:cs typeface="Verdana"/>
              </a:rPr>
              <a:t>propuestas </a:t>
            </a:r>
            <a:r>
              <a:rPr dirty="0" sz="1750">
                <a:solidFill>
                  <a:srgbClr val="202020"/>
                </a:solidFill>
                <a:latin typeface="Verdana"/>
                <a:cs typeface="Verdana"/>
              </a:rPr>
              <a:t>y </a:t>
            </a:r>
            <a:r>
              <a:rPr dirty="0" sz="1750" spc="10">
                <a:solidFill>
                  <a:srgbClr val="202020"/>
                </a:solidFill>
                <a:latin typeface="Verdana"/>
                <a:cs typeface="Verdana"/>
              </a:rPr>
              <a:t>visiones para </a:t>
            </a:r>
            <a:r>
              <a:rPr dirty="0" sz="1750" spc="20">
                <a:solidFill>
                  <a:srgbClr val="202020"/>
                </a:solidFill>
                <a:latin typeface="Verdana"/>
                <a:cs typeface="Verdana"/>
              </a:rPr>
              <a:t>los  </a:t>
            </a:r>
            <a:r>
              <a:rPr dirty="0" sz="1750" spc="25">
                <a:solidFill>
                  <a:srgbClr val="202020"/>
                </a:solidFill>
                <a:latin typeface="Verdana"/>
                <a:cs typeface="Verdana"/>
              </a:rPr>
              <a:t>siguientes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4</a:t>
            </a:r>
            <a:r>
              <a:rPr dirty="0" sz="1750" spc="-55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años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071725" y="8773572"/>
            <a:ext cx="3686175" cy="16129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0"/>
              </a:spcBef>
            </a:pPr>
            <a:r>
              <a:rPr dirty="0" sz="1750" spc="40">
                <a:solidFill>
                  <a:srgbClr val="454546"/>
                </a:solidFill>
                <a:latin typeface="Verdana"/>
                <a:cs typeface="Verdana"/>
              </a:rPr>
              <a:t>Podrán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depositar </a:t>
            </a:r>
            <a:r>
              <a:rPr dirty="0" sz="1750" spc="-5">
                <a:solidFill>
                  <a:srgbClr val="454546"/>
                </a:solidFill>
                <a:latin typeface="Verdana"/>
                <a:cs typeface="Verdana"/>
              </a:rPr>
              <a:t>su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proyecto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o  </a:t>
            </a:r>
            <a:r>
              <a:rPr dirty="0" sz="1750" spc="30">
                <a:solidFill>
                  <a:srgbClr val="454546"/>
                </a:solidFill>
                <a:latin typeface="Verdana"/>
                <a:cs typeface="Verdana"/>
              </a:rPr>
              <a:t>propuesta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previamente  </a:t>
            </a:r>
            <a:r>
              <a:rPr dirty="0" sz="1750" spc="5">
                <a:solidFill>
                  <a:srgbClr val="454546"/>
                </a:solidFill>
                <a:latin typeface="Verdana"/>
                <a:cs typeface="Verdana"/>
              </a:rPr>
              <a:t>trabajada </a:t>
            </a:r>
            <a:r>
              <a:rPr dirty="0" sz="1750" spc="10">
                <a:solidFill>
                  <a:srgbClr val="454546"/>
                </a:solidFill>
                <a:latin typeface="Verdana"/>
                <a:cs typeface="Verdana"/>
              </a:rPr>
              <a:t>en </a:t>
            </a:r>
            <a:r>
              <a:rPr dirty="0" sz="1750" spc="-5">
                <a:solidFill>
                  <a:srgbClr val="454546"/>
                </a:solidFill>
                <a:latin typeface="Verdana"/>
                <a:cs typeface="Verdana"/>
              </a:rPr>
              <a:t>los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buzones 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dispuestos en </a:t>
            </a:r>
            <a:r>
              <a:rPr dirty="0" sz="1750" spc="-15">
                <a:solidFill>
                  <a:srgbClr val="454546"/>
                </a:solidFill>
                <a:latin typeface="Verdana"/>
                <a:cs typeface="Verdana"/>
              </a:rPr>
              <a:t>las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estaciones</a:t>
            </a:r>
            <a:r>
              <a:rPr dirty="0" sz="1750" spc="-17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por  </a:t>
            </a:r>
            <a:r>
              <a:rPr dirty="0" sz="1750" spc="60">
                <a:solidFill>
                  <a:srgbClr val="454546"/>
                </a:solidFill>
                <a:latin typeface="Verdana"/>
                <a:cs typeface="Verdana"/>
              </a:rPr>
              <a:t>cada </a:t>
            </a:r>
            <a:r>
              <a:rPr dirty="0" sz="1750" spc="5">
                <a:solidFill>
                  <a:srgbClr val="454546"/>
                </a:solidFill>
                <a:latin typeface="Verdana"/>
                <a:cs typeface="Verdana"/>
              </a:rPr>
              <a:t>transform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ación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y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en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las  </a:t>
            </a:r>
            <a:r>
              <a:rPr dirty="0" sz="1750" spc="5">
                <a:solidFill>
                  <a:srgbClr val="454546"/>
                </a:solidFill>
                <a:latin typeface="Verdana"/>
                <a:cs typeface="Verdana"/>
              </a:rPr>
              <a:t>mesas</a:t>
            </a:r>
            <a:r>
              <a:rPr dirty="0" sz="1750" spc="-5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poblacionales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734883" y="7856402"/>
            <a:ext cx="134175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35" b="1">
                <a:solidFill>
                  <a:srgbClr val="353535"/>
                </a:solidFill>
                <a:latin typeface="Tahoma"/>
                <a:cs typeface="Tahoma"/>
              </a:rPr>
              <a:t>Individual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27598" y="8779288"/>
            <a:ext cx="3233420" cy="1349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0"/>
              </a:spcBef>
            </a:pPr>
            <a:r>
              <a:rPr dirty="0" sz="1750" spc="20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forma </a:t>
            </a:r>
            <a:r>
              <a:rPr dirty="0" sz="1750" spc="25">
                <a:solidFill>
                  <a:srgbClr val="454546"/>
                </a:solidFill>
                <a:latin typeface="Verdana"/>
                <a:cs typeface="Verdana"/>
              </a:rPr>
              <a:t>individual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dejan</a:t>
            </a:r>
            <a:r>
              <a:rPr dirty="0" sz="1750" spc="-22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 spc="-15">
                <a:solidFill>
                  <a:srgbClr val="454546"/>
                </a:solidFill>
                <a:latin typeface="Verdana"/>
                <a:cs typeface="Verdana"/>
              </a:rPr>
              <a:t>la  </a:t>
            </a:r>
            <a:r>
              <a:rPr dirty="0" sz="1750" spc="35">
                <a:solidFill>
                  <a:srgbClr val="454546"/>
                </a:solidFill>
                <a:latin typeface="Verdana"/>
                <a:cs typeface="Verdana"/>
              </a:rPr>
              <a:t>identificación </a:t>
            </a:r>
            <a:r>
              <a:rPr dirty="0" sz="1750" spc="25">
                <a:solidFill>
                  <a:srgbClr val="202020"/>
                </a:solidFill>
                <a:latin typeface="Verdana"/>
                <a:cs typeface="Verdana"/>
              </a:rPr>
              <a:t>propuestas </a:t>
            </a:r>
            <a:r>
              <a:rPr dirty="0" sz="1750">
                <a:solidFill>
                  <a:srgbClr val="202020"/>
                </a:solidFill>
                <a:latin typeface="Verdana"/>
                <a:cs typeface="Verdana"/>
              </a:rPr>
              <a:t>y  </a:t>
            </a:r>
            <a:r>
              <a:rPr dirty="0" sz="1750" spc="-5">
                <a:solidFill>
                  <a:srgbClr val="202020"/>
                </a:solidFill>
                <a:latin typeface="Verdana"/>
                <a:cs typeface="Verdana"/>
              </a:rPr>
              <a:t>visiones </a:t>
            </a:r>
            <a:r>
              <a:rPr dirty="0" sz="1750" spc="-15">
                <a:solidFill>
                  <a:srgbClr val="202020"/>
                </a:solidFill>
                <a:latin typeface="Verdana"/>
                <a:cs typeface="Verdana"/>
              </a:rPr>
              <a:t>para </a:t>
            </a:r>
            <a:r>
              <a:rPr dirty="0" sz="1750" spc="-5">
                <a:solidFill>
                  <a:srgbClr val="202020"/>
                </a:solidFill>
                <a:latin typeface="Verdana"/>
                <a:cs typeface="Verdana"/>
              </a:rPr>
              <a:t>los </a:t>
            </a:r>
            <a:r>
              <a:rPr dirty="0" sz="1750" spc="25">
                <a:solidFill>
                  <a:srgbClr val="202020"/>
                </a:solidFill>
                <a:latin typeface="Verdana"/>
                <a:cs typeface="Verdana"/>
              </a:rPr>
              <a:t>siguientes  </a:t>
            </a:r>
            <a:r>
              <a:rPr dirty="0" sz="1750">
                <a:solidFill>
                  <a:srgbClr val="202020"/>
                </a:solidFill>
                <a:latin typeface="Verdana"/>
                <a:cs typeface="Verdana"/>
              </a:rPr>
              <a:t>4 </a:t>
            </a:r>
            <a:r>
              <a:rPr dirty="0" sz="1750" spc="15">
                <a:solidFill>
                  <a:srgbClr val="202020"/>
                </a:solidFill>
                <a:latin typeface="Verdana"/>
                <a:cs typeface="Verdana"/>
              </a:rPr>
              <a:t>años </a:t>
            </a:r>
            <a:r>
              <a:rPr dirty="0" sz="1750">
                <a:solidFill>
                  <a:srgbClr val="202020"/>
                </a:solidFill>
                <a:latin typeface="Verdana"/>
                <a:cs typeface="Verdana"/>
              </a:rPr>
              <a:t>a </a:t>
            </a:r>
            <a:r>
              <a:rPr dirty="0" sz="1750" spc="-20">
                <a:solidFill>
                  <a:srgbClr val="202020"/>
                </a:solidFill>
                <a:latin typeface="Verdana"/>
                <a:cs typeface="Verdana"/>
              </a:rPr>
              <a:t>través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de </a:t>
            </a:r>
            <a:r>
              <a:rPr dirty="0" sz="1750" spc="70">
                <a:solidFill>
                  <a:srgbClr val="454546"/>
                </a:solidFill>
                <a:latin typeface="Verdana"/>
                <a:cs typeface="Verdana"/>
              </a:rPr>
              <a:t>un  </a:t>
            </a:r>
            <a:r>
              <a:rPr dirty="0" sz="1750" spc="15">
                <a:solidFill>
                  <a:srgbClr val="454546"/>
                </a:solidFill>
                <a:latin typeface="Verdana"/>
                <a:cs typeface="Verdana"/>
              </a:rPr>
              <a:t>formulario (código</a:t>
            </a:r>
            <a:r>
              <a:rPr dirty="0" sz="1750" spc="100">
                <a:solidFill>
                  <a:srgbClr val="454546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454546"/>
                </a:solidFill>
                <a:latin typeface="Verdana"/>
                <a:cs typeface="Verdana"/>
              </a:rPr>
              <a:t>QR)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175747" y="7083373"/>
            <a:ext cx="1964128" cy="18256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8871" y="7078801"/>
            <a:ext cx="1967431" cy="1827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3" name="object 3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057400" y="419079"/>
            <a:ext cx="1103630" cy="95885"/>
            <a:chOff x="2057400" y="419079"/>
            <a:chExt cx="1103630" cy="95885"/>
          </a:xfrm>
        </p:grpSpPr>
        <p:sp>
          <p:nvSpPr>
            <p:cNvPr id="7" name="object 7"/>
            <p:cNvSpPr/>
            <p:nvPr/>
          </p:nvSpPr>
          <p:spPr>
            <a:xfrm>
              <a:off x="205740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02" y="275"/>
                  </a:moveTo>
                  <a:lnTo>
                    <a:pt x="-51" y="275"/>
                  </a:lnTo>
                  <a:lnTo>
                    <a:pt x="-51" y="96019"/>
                  </a:lnTo>
                  <a:lnTo>
                    <a:pt x="366702" y="96019"/>
                  </a:lnTo>
                  <a:lnTo>
                    <a:pt x="366702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24684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3" y="275"/>
                  </a:moveTo>
                  <a:lnTo>
                    <a:pt x="-61" y="275"/>
                  </a:lnTo>
                  <a:lnTo>
                    <a:pt x="-61" y="96019"/>
                  </a:lnTo>
                  <a:lnTo>
                    <a:pt x="370223" y="96019"/>
                  </a:lnTo>
                  <a:lnTo>
                    <a:pt x="370223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94888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0" y="275"/>
                  </a:moveTo>
                  <a:lnTo>
                    <a:pt x="-70" y="275"/>
                  </a:lnTo>
                  <a:lnTo>
                    <a:pt x="-70" y="96019"/>
                  </a:lnTo>
                  <a:lnTo>
                    <a:pt x="365540" y="96019"/>
                  </a:lnTo>
                  <a:lnTo>
                    <a:pt x="365540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583179" y="419089"/>
            <a:ext cx="17520920" cy="10512425"/>
            <a:chOff x="2583179" y="419089"/>
            <a:chExt cx="17520920" cy="10512425"/>
          </a:xfrm>
        </p:grpSpPr>
        <p:sp>
          <p:nvSpPr>
            <p:cNvPr id="11" name="object 11"/>
            <p:cNvSpPr/>
            <p:nvPr/>
          </p:nvSpPr>
          <p:spPr>
            <a:xfrm>
              <a:off x="14048232" y="419089"/>
              <a:ext cx="6055867" cy="105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83179" y="1281651"/>
              <a:ext cx="13979233" cy="964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20211" y="730942"/>
            <a:ext cx="7722234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10">
                <a:solidFill>
                  <a:srgbClr val="0077B9"/>
                </a:solidFill>
              </a:rPr>
              <a:t>Disposición</a:t>
            </a:r>
            <a:r>
              <a:rPr dirty="0" sz="3950" spc="-520">
                <a:solidFill>
                  <a:srgbClr val="0077B9"/>
                </a:solidFill>
              </a:rPr>
              <a:t> </a:t>
            </a:r>
            <a:r>
              <a:rPr dirty="0" sz="3950" spc="-75">
                <a:solidFill>
                  <a:srgbClr val="0077B9"/>
                </a:solidFill>
              </a:rPr>
              <a:t>del</a:t>
            </a:r>
            <a:r>
              <a:rPr dirty="0" sz="3950" spc="-450">
                <a:solidFill>
                  <a:srgbClr val="0077B9"/>
                </a:solidFill>
              </a:rPr>
              <a:t> </a:t>
            </a:r>
            <a:r>
              <a:rPr dirty="0" sz="3950" spc="-110">
                <a:solidFill>
                  <a:srgbClr val="0077B9"/>
                </a:solidFill>
              </a:rPr>
              <a:t>espacio</a:t>
            </a:r>
            <a:r>
              <a:rPr dirty="0" sz="3950" spc="-575">
                <a:solidFill>
                  <a:srgbClr val="0077B9"/>
                </a:solidFill>
              </a:rPr>
              <a:t> </a:t>
            </a:r>
            <a:r>
              <a:rPr dirty="0" sz="3950" spc="-70">
                <a:solidFill>
                  <a:srgbClr val="0077B9"/>
                </a:solidFill>
              </a:rPr>
              <a:t>físico</a:t>
            </a:r>
            <a:endParaRPr sz="3950"/>
          </a:p>
        </p:txBody>
      </p:sp>
      <p:sp>
        <p:nvSpPr>
          <p:cNvPr id="14" name="object 14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76736" y="5573331"/>
            <a:ext cx="427355" cy="2337435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</a:t>
            </a:r>
            <a:r>
              <a:rPr dirty="0" sz="2600" spc="-25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30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419079"/>
            <a:ext cx="1103630" cy="95885"/>
            <a:chOff x="2057400" y="419079"/>
            <a:chExt cx="1103630" cy="95885"/>
          </a:xfrm>
        </p:grpSpPr>
        <p:sp>
          <p:nvSpPr>
            <p:cNvPr id="3" name="object 3"/>
            <p:cNvSpPr/>
            <p:nvPr/>
          </p:nvSpPr>
          <p:spPr>
            <a:xfrm>
              <a:off x="205740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02" y="275"/>
                  </a:moveTo>
                  <a:lnTo>
                    <a:pt x="-51" y="275"/>
                  </a:lnTo>
                  <a:lnTo>
                    <a:pt x="-51" y="96019"/>
                  </a:lnTo>
                  <a:lnTo>
                    <a:pt x="366702" y="96019"/>
                  </a:lnTo>
                  <a:lnTo>
                    <a:pt x="366702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24684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3" y="275"/>
                  </a:moveTo>
                  <a:lnTo>
                    <a:pt x="-61" y="275"/>
                  </a:lnTo>
                  <a:lnTo>
                    <a:pt x="-61" y="96019"/>
                  </a:lnTo>
                  <a:lnTo>
                    <a:pt x="370223" y="96019"/>
                  </a:lnTo>
                  <a:lnTo>
                    <a:pt x="370223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94888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0" y="275"/>
                  </a:moveTo>
                  <a:lnTo>
                    <a:pt x="-70" y="275"/>
                  </a:lnTo>
                  <a:lnTo>
                    <a:pt x="-70" y="96019"/>
                  </a:lnTo>
                  <a:lnTo>
                    <a:pt x="365540" y="96019"/>
                  </a:lnTo>
                  <a:lnTo>
                    <a:pt x="365540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0211" y="730942"/>
            <a:ext cx="7722234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10">
                <a:solidFill>
                  <a:srgbClr val="0077B9"/>
                </a:solidFill>
              </a:rPr>
              <a:t>Disposición</a:t>
            </a:r>
            <a:r>
              <a:rPr dirty="0" sz="3950" spc="-520">
                <a:solidFill>
                  <a:srgbClr val="0077B9"/>
                </a:solidFill>
              </a:rPr>
              <a:t> </a:t>
            </a:r>
            <a:r>
              <a:rPr dirty="0" sz="3950" spc="-75">
                <a:solidFill>
                  <a:srgbClr val="0077B9"/>
                </a:solidFill>
              </a:rPr>
              <a:t>del</a:t>
            </a:r>
            <a:r>
              <a:rPr dirty="0" sz="3950" spc="-450">
                <a:solidFill>
                  <a:srgbClr val="0077B9"/>
                </a:solidFill>
              </a:rPr>
              <a:t> </a:t>
            </a:r>
            <a:r>
              <a:rPr dirty="0" sz="3950" spc="-110">
                <a:solidFill>
                  <a:srgbClr val="0077B9"/>
                </a:solidFill>
              </a:rPr>
              <a:t>espacio</a:t>
            </a:r>
            <a:r>
              <a:rPr dirty="0" sz="3950" spc="-575">
                <a:solidFill>
                  <a:srgbClr val="0077B9"/>
                </a:solidFill>
              </a:rPr>
              <a:t> </a:t>
            </a:r>
            <a:r>
              <a:rPr dirty="0" sz="3950" spc="-70">
                <a:solidFill>
                  <a:srgbClr val="0077B9"/>
                </a:solidFill>
              </a:rPr>
              <a:t>físico</a:t>
            </a:r>
            <a:endParaRPr sz="3950"/>
          </a:p>
        </p:txBody>
      </p:sp>
      <p:sp>
        <p:nvSpPr>
          <p:cNvPr id="7" name="object 7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76736" y="5573331"/>
            <a:ext cx="427355" cy="2337435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</a:t>
            </a:r>
            <a:r>
              <a:rPr dirty="0" sz="2600" spc="-25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30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59661" y="1600159"/>
            <a:ext cx="16123285" cy="9006840"/>
            <a:chOff x="1359661" y="1600159"/>
            <a:chExt cx="16123285" cy="9006840"/>
          </a:xfrm>
        </p:grpSpPr>
        <p:sp>
          <p:nvSpPr>
            <p:cNvPr id="10" name="object 10"/>
            <p:cNvSpPr/>
            <p:nvPr/>
          </p:nvSpPr>
          <p:spPr>
            <a:xfrm>
              <a:off x="3389376" y="1600159"/>
              <a:ext cx="14093509" cy="90065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72361" y="7372064"/>
              <a:ext cx="2240280" cy="1074420"/>
            </a:xfrm>
            <a:custGeom>
              <a:avLst/>
              <a:gdLst/>
              <a:ahLst/>
              <a:cxnLst/>
              <a:rect l="l" t="t" r="r" b="b"/>
              <a:pathLst>
                <a:path w="2240279" h="1074420">
                  <a:moveTo>
                    <a:pt x="1702992" y="99"/>
                  </a:moveTo>
                  <a:lnTo>
                    <a:pt x="1702992" y="268697"/>
                  </a:lnTo>
                  <a:lnTo>
                    <a:pt x="-34" y="268697"/>
                  </a:lnTo>
                  <a:lnTo>
                    <a:pt x="-34" y="805894"/>
                  </a:lnTo>
                  <a:lnTo>
                    <a:pt x="1702992" y="805894"/>
                  </a:lnTo>
                  <a:lnTo>
                    <a:pt x="1702992" y="1074492"/>
                  </a:lnTo>
                  <a:lnTo>
                    <a:pt x="2240188" y="537295"/>
                  </a:lnTo>
                  <a:lnTo>
                    <a:pt x="1702992" y="99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72361" y="7372064"/>
              <a:ext cx="2240280" cy="1074420"/>
            </a:xfrm>
            <a:custGeom>
              <a:avLst/>
              <a:gdLst/>
              <a:ahLst/>
              <a:cxnLst/>
              <a:rect l="l" t="t" r="r" b="b"/>
              <a:pathLst>
                <a:path w="2240279" h="1074420">
                  <a:moveTo>
                    <a:pt x="-34" y="268697"/>
                  </a:moveTo>
                  <a:lnTo>
                    <a:pt x="1702992" y="268697"/>
                  </a:lnTo>
                  <a:lnTo>
                    <a:pt x="1702992" y="99"/>
                  </a:lnTo>
                  <a:lnTo>
                    <a:pt x="2240188" y="537295"/>
                  </a:lnTo>
                  <a:lnTo>
                    <a:pt x="1702992" y="1074492"/>
                  </a:lnTo>
                  <a:lnTo>
                    <a:pt x="1702992" y="805894"/>
                  </a:lnTo>
                  <a:lnTo>
                    <a:pt x="-34" y="805894"/>
                  </a:lnTo>
                  <a:lnTo>
                    <a:pt x="-34" y="26869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632543" y="7607996"/>
            <a:ext cx="1449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ENTRADA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Público</a:t>
            </a:r>
            <a:r>
              <a:rPr dirty="0" sz="1800" spc="-1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general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8766" y="8537416"/>
            <a:ext cx="863600" cy="406400"/>
            <a:chOff x="8668766" y="8537416"/>
            <a:chExt cx="863600" cy="406400"/>
          </a:xfrm>
        </p:grpSpPr>
        <p:sp>
          <p:nvSpPr>
            <p:cNvPr id="15" name="object 15"/>
            <p:cNvSpPr/>
            <p:nvPr/>
          </p:nvSpPr>
          <p:spPr>
            <a:xfrm>
              <a:off x="8681466" y="8550116"/>
              <a:ext cx="838200" cy="381000"/>
            </a:xfrm>
            <a:custGeom>
              <a:avLst/>
              <a:gdLst/>
              <a:ahLst/>
              <a:cxnLst/>
              <a:rect l="l" t="t" r="r" b="b"/>
              <a:pathLst>
                <a:path w="838200" h="381000">
                  <a:moveTo>
                    <a:pt x="742711" y="69"/>
                  </a:moveTo>
                  <a:lnTo>
                    <a:pt x="95028" y="69"/>
                  </a:lnTo>
                  <a:lnTo>
                    <a:pt x="-219" y="381060"/>
                  </a:lnTo>
                  <a:lnTo>
                    <a:pt x="837959" y="381060"/>
                  </a:lnTo>
                  <a:lnTo>
                    <a:pt x="742711" y="69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681466" y="8550116"/>
              <a:ext cx="838200" cy="381000"/>
            </a:xfrm>
            <a:custGeom>
              <a:avLst/>
              <a:gdLst/>
              <a:ahLst/>
              <a:cxnLst/>
              <a:rect l="l" t="t" r="r" b="b"/>
              <a:pathLst>
                <a:path w="838200" h="381000">
                  <a:moveTo>
                    <a:pt x="-219" y="381060"/>
                  </a:moveTo>
                  <a:lnTo>
                    <a:pt x="95028" y="69"/>
                  </a:lnTo>
                  <a:lnTo>
                    <a:pt x="742711" y="69"/>
                  </a:lnTo>
                  <a:lnTo>
                    <a:pt x="837959" y="381060"/>
                  </a:lnTo>
                  <a:lnTo>
                    <a:pt x="-219" y="38106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866534" y="8654322"/>
            <a:ext cx="46735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rlito"/>
                <a:cs typeface="Carlito"/>
              </a:rPr>
              <a:t>TARIMA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75912" y="5803245"/>
            <a:ext cx="843525" cy="2596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980450" y="6357205"/>
            <a:ext cx="2381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PL  </a:t>
            </a:r>
            <a:r>
              <a:rPr dirty="0" sz="1800">
                <a:latin typeface="Carlito"/>
                <a:cs typeface="Carlito"/>
              </a:rPr>
              <a:t>E  N  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95690" y="7454710"/>
            <a:ext cx="2063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RI  </a:t>
            </a:r>
            <a:r>
              <a:rPr dirty="0" sz="1800"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30095" y="4498816"/>
            <a:ext cx="6316980" cy="6294120"/>
            <a:chOff x="5730095" y="4498816"/>
            <a:chExt cx="6316980" cy="6294120"/>
          </a:xfrm>
        </p:grpSpPr>
        <p:sp>
          <p:nvSpPr>
            <p:cNvPr id="22" name="object 22"/>
            <p:cNvSpPr/>
            <p:nvPr/>
          </p:nvSpPr>
          <p:spPr>
            <a:xfrm>
              <a:off x="7614666" y="7635716"/>
              <a:ext cx="1066800" cy="509270"/>
            </a:xfrm>
            <a:custGeom>
              <a:avLst/>
              <a:gdLst/>
              <a:ahLst/>
              <a:cxnLst/>
              <a:rect l="l" t="t" r="r" b="b"/>
              <a:pathLst>
                <a:path w="1066800" h="509270">
                  <a:moveTo>
                    <a:pt x="981746" y="92"/>
                  </a:moveTo>
                  <a:lnTo>
                    <a:pt x="84641" y="92"/>
                  </a:lnTo>
                  <a:lnTo>
                    <a:pt x="51616" y="6758"/>
                  </a:lnTo>
                  <a:lnTo>
                    <a:pt x="24651" y="24936"/>
                  </a:lnTo>
                  <a:lnTo>
                    <a:pt x="6472" y="51901"/>
                  </a:lnTo>
                  <a:lnTo>
                    <a:pt x="-192" y="84926"/>
                  </a:lnTo>
                  <a:lnTo>
                    <a:pt x="-192" y="424262"/>
                  </a:lnTo>
                  <a:lnTo>
                    <a:pt x="6472" y="457287"/>
                  </a:lnTo>
                  <a:lnTo>
                    <a:pt x="24651" y="484252"/>
                  </a:lnTo>
                  <a:lnTo>
                    <a:pt x="51616" y="502430"/>
                  </a:lnTo>
                  <a:lnTo>
                    <a:pt x="84641" y="509095"/>
                  </a:lnTo>
                  <a:lnTo>
                    <a:pt x="981746" y="509095"/>
                  </a:lnTo>
                  <a:lnTo>
                    <a:pt x="1014771" y="502430"/>
                  </a:lnTo>
                  <a:lnTo>
                    <a:pt x="1041736" y="484252"/>
                  </a:lnTo>
                  <a:lnTo>
                    <a:pt x="1059915" y="457287"/>
                  </a:lnTo>
                  <a:lnTo>
                    <a:pt x="1066580" y="424262"/>
                  </a:lnTo>
                  <a:lnTo>
                    <a:pt x="1066580" y="84926"/>
                  </a:lnTo>
                  <a:lnTo>
                    <a:pt x="1059915" y="51901"/>
                  </a:lnTo>
                  <a:lnTo>
                    <a:pt x="1041736" y="24936"/>
                  </a:lnTo>
                  <a:lnTo>
                    <a:pt x="1014771" y="6758"/>
                  </a:lnTo>
                  <a:lnTo>
                    <a:pt x="981746" y="9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614666" y="7635716"/>
              <a:ext cx="1066800" cy="509270"/>
            </a:xfrm>
            <a:custGeom>
              <a:avLst/>
              <a:gdLst/>
              <a:ahLst/>
              <a:cxnLst/>
              <a:rect l="l" t="t" r="r" b="b"/>
              <a:pathLst>
                <a:path w="1066800" h="509270">
                  <a:moveTo>
                    <a:pt x="-192" y="84926"/>
                  </a:moveTo>
                  <a:lnTo>
                    <a:pt x="6472" y="51901"/>
                  </a:lnTo>
                  <a:lnTo>
                    <a:pt x="24651" y="24936"/>
                  </a:lnTo>
                  <a:lnTo>
                    <a:pt x="51616" y="6758"/>
                  </a:lnTo>
                  <a:lnTo>
                    <a:pt x="84641" y="92"/>
                  </a:lnTo>
                  <a:lnTo>
                    <a:pt x="981746" y="92"/>
                  </a:lnTo>
                  <a:lnTo>
                    <a:pt x="1014771" y="6758"/>
                  </a:lnTo>
                  <a:lnTo>
                    <a:pt x="1041736" y="24936"/>
                  </a:lnTo>
                  <a:lnTo>
                    <a:pt x="1059915" y="51901"/>
                  </a:lnTo>
                  <a:lnTo>
                    <a:pt x="1066580" y="84926"/>
                  </a:lnTo>
                  <a:lnTo>
                    <a:pt x="1066580" y="424262"/>
                  </a:lnTo>
                  <a:lnTo>
                    <a:pt x="1059915" y="457287"/>
                  </a:lnTo>
                  <a:lnTo>
                    <a:pt x="1041736" y="484252"/>
                  </a:lnTo>
                  <a:lnTo>
                    <a:pt x="1014771" y="502430"/>
                  </a:lnTo>
                  <a:lnTo>
                    <a:pt x="981746" y="509095"/>
                  </a:lnTo>
                  <a:lnTo>
                    <a:pt x="84641" y="509095"/>
                  </a:lnTo>
                  <a:lnTo>
                    <a:pt x="51616" y="502430"/>
                  </a:lnTo>
                  <a:lnTo>
                    <a:pt x="24651" y="484252"/>
                  </a:lnTo>
                  <a:lnTo>
                    <a:pt x="6472" y="457287"/>
                  </a:lnTo>
                  <a:lnTo>
                    <a:pt x="-192" y="424262"/>
                  </a:lnTo>
                  <a:lnTo>
                    <a:pt x="-192" y="84926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30095" y="7645676"/>
              <a:ext cx="1438619" cy="5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777484" y="7673054"/>
              <a:ext cx="1348740" cy="495300"/>
            </a:xfrm>
            <a:custGeom>
              <a:avLst/>
              <a:gdLst/>
              <a:ahLst/>
              <a:cxnLst/>
              <a:rect l="l" t="t" r="r" b="b"/>
              <a:pathLst>
                <a:path w="1348740" h="495300">
                  <a:moveTo>
                    <a:pt x="1266011" y="91"/>
                  </a:moveTo>
                  <a:lnTo>
                    <a:pt x="82401" y="91"/>
                  </a:lnTo>
                  <a:lnTo>
                    <a:pt x="50269" y="6578"/>
                  </a:lnTo>
                  <a:lnTo>
                    <a:pt x="24031" y="24268"/>
                  </a:lnTo>
                  <a:lnTo>
                    <a:pt x="6340" y="50507"/>
                  </a:lnTo>
                  <a:lnTo>
                    <a:pt x="-146" y="82639"/>
                  </a:lnTo>
                  <a:lnTo>
                    <a:pt x="-146" y="412831"/>
                  </a:lnTo>
                  <a:lnTo>
                    <a:pt x="6340" y="444963"/>
                  </a:lnTo>
                  <a:lnTo>
                    <a:pt x="24031" y="471202"/>
                  </a:lnTo>
                  <a:lnTo>
                    <a:pt x="50269" y="488892"/>
                  </a:lnTo>
                  <a:lnTo>
                    <a:pt x="82401" y="495379"/>
                  </a:lnTo>
                  <a:lnTo>
                    <a:pt x="1266011" y="495379"/>
                  </a:lnTo>
                  <a:lnTo>
                    <a:pt x="1298144" y="488892"/>
                  </a:lnTo>
                  <a:lnTo>
                    <a:pt x="1324382" y="471202"/>
                  </a:lnTo>
                  <a:lnTo>
                    <a:pt x="1342073" y="444963"/>
                  </a:lnTo>
                  <a:lnTo>
                    <a:pt x="1348559" y="412831"/>
                  </a:lnTo>
                  <a:lnTo>
                    <a:pt x="1348559" y="82639"/>
                  </a:lnTo>
                  <a:lnTo>
                    <a:pt x="1342073" y="50507"/>
                  </a:lnTo>
                  <a:lnTo>
                    <a:pt x="1324382" y="24268"/>
                  </a:lnTo>
                  <a:lnTo>
                    <a:pt x="1298144" y="6578"/>
                  </a:lnTo>
                  <a:lnTo>
                    <a:pt x="1266011" y="91"/>
                  </a:lnTo>
                  <a:close/>
                </a:path>
              </a:pathLst>
            </a:custGeom>
            <a:solidFill>
              <a:srgbClr val="D276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777484" y="7673054"/>
              <a:ext cx="1348740" cy="495300"/>
            </a:xfrm>
            <a:custGeom>
              <a:avLst/>
              <a:gdLst/>
              <a:ahLst/>
              <a:cxnLst/>
              <a:rect l="l" t="t" r="r" b="b"/>
              <a:pathLst>
                <a:path w="1348740" h="495300">
                  <a:moveTo>
                    <a:pt x="-146" y="82639"/>
                  </a:moveTo>
                  <a:lnTo>
                    <a:pt x="6340" y="50507"/>
                  </a:lnTo>
                  <a:lnTo>
                    <a:pt x="24031" y="24268"/>
                  </a:lnTo>
                  <a:lnTo>
                    <a:pt x="50269" y="6578"/>
                  </a:lnTo>
                  <a:lnTo>
                    <a:pt x="82401" y="91"/>
                  </a:lnTo>
                  <a:lnTo>
                    <a:pt x="1266011" y="91"/>
                  </a:lnTo>
                  <a:lnTo>
                    <a:pt x="1298144" y="6578"/>
                  </a:lnTo>
                  <a:lnTo>
                    <a:pt x="1324382" y="24268"/>
                  </a:lnTo>
                  <a:lnTo>
                    <a:pt x="1342073" y="50507"/>
                  </a:lnTo>
                  <a:lnTo>
                    <a:pt x="1348559" y="82639"/>
                  </a:lnTo>
                  <a:lnTo>
                    <a:pt x="1348559" y="412831"/>
                  </a:lnTo>
                  <a:lnTo>
                    <a:pt x="1342073" y="444963"/>
                  </a:lnTo>
                  <a:lnTo>
                    <a:pt x="1324382" y="471202"/>
                  </a:lnTo>
                  <a:lnTo>
                    <a:pt x="1298144" y="488892"/>
                  </a:lnTo>
                  <a:lnTo>
                    <a:pt x="1266011" y="495379"/>
                  </a:lnTo>
                  <a:lnTo>
                    <a:pt x="82401" y="495379"/>
                  </a:lnTo>
                  <a:lnTo>
                    <a:pt x="50269" y="488892"/>
                  </a:lnTo>
                  <a:lnTo>
                    <a:pt x="24031" y="471202"/>
                  </a:lnTo>
                  <a:lnTo>
                    <a:pt x="6340" y="444963"/>
                  </a:lnTo>
                  <a:lnTo>
                    <a:pt x="-146" y="412831"/>
                  </a:lnTo>
                  <a:lnTo>
                    <a:pt x="-146" y="82639"/>
                  </a:lnTo>
                  <a:close/>
                </a:path>
              </a:pathLst>
            </a:custGeom>
            <a:ln w="9524">
              <a:solidFill>
                <a:srgbClr val="D276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005066" y="9194768"/>
              <a:ext cx="1066800" cy="509270"/>
            </a:xfrm>
            <a:custGeom>
              <a:avLst/>
              <a:gdLst/>
              <a:ahLst/>
              <a:cxnLst/>
              <a:rect l="l" t="t" r="r" b="b"/>
              <a:pathLst>
                <a:path w="1066800" h="509270">
                  <a:moveTo>
                    <a:pt x="981762" y="53"/>
                  </a:moveTo>
                  <a:lnTo>
                    <a:pt x="84656" y="53"/>
                  </a:lnTo>
                  <a:lnTo>
                    <a:pt x="51631" y="6718"/>
                  </a:lnTo>
                  <a:lnTo>
                    <a:pt x="24666" y="24897"/>
                  </a:lnTo>
                  <a:lnTo>
                    <a:pt x="6488" y="51862"/>
                  </a:lnTo>
                  <a:lnTo>
                    <a:pt x="-177" y="84887"/>
                  </a:lnTo>
                  <a:lnTo>
                    <a:pt x="-177" y="424222"/>
                  </a:lnTo>
                  <a:lnTo>
                    <a:pt x="6488" y="457247"/>
                  </a:lnTo>
                  <a:lnTo>
                    <a:pt x="24666" y="484212"/>
                  </a:lnTo>
                  <a:lnTo>
                    <a:pt x="51631" y="502391"/>
                  </a:lnTo>
                  <a:lnTo>
                    <a:pt x="84656" y="509056"/>
                  </a:lnTo>
                  <a:lnTo>
                    <a:pt x="981762" y="509056"/>
                  </a:lnTo>
                  <a:lnTo>
                    <a:pt x="1014787" y="502391"/>
                  </a:lnTo>
                  <a:lnTo>
                    <a:pt x="1041752" y="484212"/>
                  </a:lnTo>
                  <a:lnTo>
                    <a:pt x="1059930" y="457247"/>
                  </a:lnTo>
                  <a:lnTo>
                    <a:pt x="1066596" y="424222"/>
                  </a:lnTo>
                  <a:lnTo>
                    <a:pt x="1066596" y="84887"/>
                  </a:lnTo>
                  <a:lnTo>
                    <a:pt x="1059930" y="51862"/>
                  </a:lnTo>
                  <a:lnTo>
                    <a:pt x="1041752" y="24897"/>
                  </a:lnTo>
                  <a:lnTo>
                    <a:pt x="1014787" y="6718"/>
                  </a:lnTo>
                  <a:lnTo>
                    <a:pt x="981762" y="53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05066" y="9194768"/>
              <a:ext cx="1066800" cy="509270"/>
            </a:xfrm>
            <a:custGeom>
              <a:avLst/>
              <a:gdLst/>
              <a:ahLst/>
              <a:cxnLst/>
              <a:rect l="l" t="t" r="r" b="b"/>
              <a:pathLst>
                <a:path w="1066800" h="509270">
                  <a:moveTo>
                    <a:pt x="-177" y="84887"/>
                  </a:moveTo>
                  <a:lnTo>
                    <a:pt x="6488" y="51862"/>
                  </a:lnTo>
                  <a:lnTo>
                    <a:pt x="24666" y="24897"/>
                  </a:lnTo>
                  <a:lnTo>
                    <a:pt x="51631" y="6718"/>
                  </a:lnTo>
                  <a:lnTo>
                    <a:pt x="84656" y="53"/>
                  </a:lnTo>
                  <a:lnTo>
                    <a:pt x="981762" y="53"/>
                  </a:lnTo>
                  <a:lnTo>
                    <a:pt x="1014787" y="6718"/>
                  </a:lnTo>
                  <a:lnTo>
                    <a:pt x="1041752" y="24897"/>
                  </a:lnTo>
                  <a:lnTo>
                    <a:pt x="1059930" y="51862"/>
                  </a:lnTo>
                  <a:lnTo>
                    <a:pt x="1066596" y="84887"/>
                  </a:lnTo>
                  <a:lnTo>
                    <a:pt x="1066596" y="424222"/>
                  </a:lnTo>
                  <a:lnTo>
                    <a:pt x="1059930" y="457247"/>
                  </a:lnTo>
                  <a:lnTo>
                    <a:pt x="1041752" y="484212"/>
                  </a:lnTo>
                  <a:lnTo>
                    <a:pt x="1014787" y="502391"/>
                  </a:lnTo>
                  <a:lnTo>
                    <a:pt x="981762" y="509056"/>
                  </a:lnTo>
                  <a:lnTo>
                    <a:pt x="84656" y="509056"/>
                  </a:lnTo>
                  <a:lnTo>
                    <a:pt x="51631" y="502391"/>
                  </a:lnTo>
                  <a:lnTo>
                    <a:pt x="24666" y="484212"/>
                  </a:lnTo>
                  <a:lnTo>
                    <a:pt x="6488" y="457247"/>
                  </a:lnTo>
                  <a:lnTo>
                    <a:pt x="-177" y="424222"/>
                  </a:lnTo>
                  <a:lnTo>
                    <a:pt x="-177" y="8488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471666" y="6991064"/>
              <a:ext cx="948055" cy="381000"/>
            </a:xfrm>
            <a:custGeom>
              <a:avLst/>
              <a:gdLst/>
              <a:ahLst/>
              <a:cxnLst/>
              <a:rect l="l" t="t" r="r" b="b"/>
              <a:pathLst>
                <a:path w="948054" h="381000">
                  <a:moveTo>
                    <a:pt x="884242" y="109"/>
                  </a:moveTo>
                  <a:lnTo>
                    <a:pt x="63334" y="109"/>
                  </a:lnTo>
                  <a:lnTo>
                    <a:pt x="38626" y="5101"/>
                  </a:lnTo>
                  <a:lnTo>
                    <a:pt x="18441" y="18714"/>
                  </a:lnTo>
                  <a:lnTo>
                    <a:pt x="4829" y="38898"/>
                  </a:lnTo>
                  <a:lnTo>
                    <a:pt x="-163" y="63607"/>
                  </a:lnTo>
                  <a:lnTo>
                    <a:pt x="-163" y="317601"/>
                  </a:lnTo>
                  <a:lnTo>
                    <a:pt x="4829" y="342309"/>
                  </a:lnTo>
                  <a:lnTo>
                    <a:pt x="18441" y="362494"/>
                  </a:lnTo>
                  <a:lnTo>
                    <a:pt x="38626" y="376106"/>
                  </a:lnTo>
                  <a:lnTo>
                    <a:pt x="63334" y="381099"/>
                  </a:lnTo>
                  <a:lnTo>
                    <a:pt x="884242" y="381099"/>
                  </a:lnTo>
                  <a:lnTo>
                    <a:pt x="908950" y="376106"/>
                  </a:lnTo>
                  <a:lnTo>
                    <a:pt x="929135" y="362494"/>
                  </a:lnTo>
                  <a:lnTo>
                    <a:pt x="942747" y="342309"/>
                  </a:lnTo>
                  <a:lnTo>
                    <a:pt x="947740" y="317601"/>
                  </a:lnTo>
                  <a:lnTo>
                    <a:pt x="947740" y="63607"/>
                  </a:lnTo>
                  <a:lnTo>
                    <a:pt x="942747" y="38898"/>
                  </a:lnTo>
                  <a:lnTo>
                    <a:pt x="929135" y="18714"/>
                  </a:lnTo>
                  <a:lnTo>
                    <a:pt x="908950" y="5101"/>
                  </a:lnTo>
                  <a:lnTo>
                    <a:pt x="884242" y="109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471666" y="6991064"/>
              <a:ext cx="948055" cy="381000"/>
            </a:xfrm>
            <a:custGeom>
              <a:avLst/>
              <a:gdLst/>
              <a:ahLst/>
              <a:cxnLst/>
              <a:rect l="l" t="t" r="r" b="b"/>
              <a:pathLst>
                <a:path w="948054" h="381000">
                  <a:moveTo>
                    <a:pt x="-163" y="63607"/>
                  </a:moveTo>
                  <a:lnTo>
                    <a:pt x="4829" y="38898"/>
                  </a:lnTo>
                  <a:lnTo>
                    <a:pt x="18441" y="18714"/>
                  </a:lnTo>
                  <a:lnTo>
                    <a:pt x="38626" y="5101"/>
                  </a:lnTo>
                  <a:lnTo>
                    <a:pt x="63334" y="109"/>
                  </a:lnTo>
                  <a:lnTo>
                    <a:pt x="884242" y="109"/>
                  </a:lnTo>
                  <a:lnTo>
                    <a:pt x="908950" y="5101"/>
                  </a:lnTo>
                  <a:lnTo>
                    <a:pt x="929135" y="18714"/>
                  </a:lnTo>
                  <a:lnTo>
                    <a:pt x="942747" y="38898"/>
                  </a:lnTo>
                  <a:lnTo>
                    <a:pt x="947740" y="63607"/>
                  </a:lnTo>
                  <a:lnTo>
                    <a:pt x="947740" y="317601"/>
                  </a:lnTo>
                  <a:lnTo>
                    <a:pt x="942747" y="342309"/>
                  </a:lnTo>
                  <a:lnTo>
                    <a:pt x="929135" y="362494"/>
                  </a:lnTo>
                  <a:lnTo>
                    <a:pt x="908950" y="376106"/>
                  </a:lnTo>
                  <a:lnTo>
                    <a:pt x="884242" y="381099"/>
                  </a:lnTo>
                  <a:lnTo>
                    <a:pt x="63334" y="381099"/>
                  </a:lnTo>
                  <a:lnTo>
                    <a:pt x="38626" y="376106"/>
                  </a:lnTo>
                  <a:lnTo>
                    <a:pt x="18441" y="362494"/>
                  </a:lnTo>
                  <a:lnTo>
                    <a:pt x="4829" y="342309"/>
                  </a:lnTo>
                  <a:lnTo>
                    <a:pt x="-163" y="317601"/>
                  </a:lnTo>
                  <a:lnTo>
                    <a:pt x="-163" y="6360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843266" y="4511516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995710" y="171"/>
                  </a:moveTo>
                  <a:lnTo>
                    <a:pt x="70665" y="171"/>
                  </a:lnTo>
                  <a:lnTo>
                    <a:pt x="43091" y="5743"/>
                  </a:lnTo>
                  <a:lnTo>
                    <a:pt x="20565" y="20935"/>
                  </a:lnTo>
                  <a:lnTo>
                    <a:pt x="5373" y="43461"/>
                  </a:lnTo>
                  <a:lnTo>
                    <a:pt x="-198" y="71036"/>
                  </a:lnTo>
                  <a:lnTo>
                    <a:pt x="-198" y="354492"/>
                  </a:lnTo>
                  <a:lnTo>
                    <a:pt x="5373" y="382067"/>
                  </a:lnTo>
                  <a:lnTo>
                    <a:pt x="20565" y="404593"/>
                  </a:lnTo>
                  <a:lnTo>
                    <a:pt x="43091" y="419785"/>
                  </a:lnTo>
                  <a:lnTo>
                    <a:pt x="70665" y="425357"/>
                  </a:lnTo>
                  <a:lnTo>
                    <a:pt x="995710" y="425357"/>
                  </a:lnTo>
                  <a:lnTo>
                    <a:pt x="1023284" y="419785"/>
                  </a:lnTo>
                  <a:lnTo>
                    <a:pt x="1045810" y="404593"/>
                  </a:lnTo>
                  <a:lnTo>
                    <a:pt x="1061002" y="382067"/>
                  </a:lnTo>
                  <a:lnTo>
                    <a:pt x="1066574" y="354492"/>
                  </a:lnTo>
                  <a:lnTo>
                    <a:pt x="1066574" y="71036"/>
                  </a:lnTo>
                  <a:lnTo>
                    <a:pt x="1061002" y="43461"/>
                  </a:lnTo>
                  <a:lnTo>
                    <a:pt x="1045810" y="20935"/>
                  </a:lnTo>
                  <a:lnTo>
                    <a:pt x="1023284" y="5743"/>
                  </a:lnTo>
                  <a:lnTo>
                    <a:pt x="995710" y="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843266" y="4511516"/>
              <a:ext cx="1066800" cy="425450"/>
            </a:xfrm>
            <a:custGeom>
              <a:avLst/>
              <a:gdLst/>
              <a:ahLst/>
              <a:cxnLst/>
              <a:rect l="l" t="t" r="r" b="b"/>
              <a:pathLst>
                <a:path w="1066800" h="425450">
                  <a:moveTo>
                    <a:pt x="-198" y="71036"/>
                  </a:moveTo>
                  <a:lnTo>
                    <a:pt x="5373" y="43461"/>
                  </a:lnTo>
                  <a:lnTo>
                    <a:pt x="20565" y="20935"/>
                  </a:lnTo>
                  <a:lnTo>
                    <a:pt x="43091" y="5743"/>
                  </a:lnTo>
                  <a:lnTo>
                    <a:pt x="70665" y="171"/>
                  </a:lnTo>
                  <a:lnTo>
                    <a:pt x="995710" y="171"/>
                  </a:lnTo>
                  <a:lnTo>
                    <a:pt x="1023284" y="5743"/>
                  </a:lnTo>
                  <a:lnTo>
                    <a:pt x="1045810" y="20935"/>
                  </a:lnTo>
                  <a:lnTo>
                    <a:pt x="1061002" y="43461"/>
                  </a:lnTo>
                  <a:lnTo>
                    <a:pt x="1066574" y="71036"/>
                  </a:lnTo>
                  <a:lnTo>
                    <a:pt x="1066574" y="354492"/>
                  </a:lnTo>
                  <a:lnTo>
                    <a:pt x="1061002" y="382067"/>
                  </a:lnTo>
                  <a:lnTo>
                    <a:pt x="1045810" y="404593"/>
                  </a:lnTo>
                  <a:lnTo>
                    <a:pt x="1023284" y="419785"/>
                  </a:lnTo>
                  <a:lnTo>
                    <a:pt x="995710" y="425357"/>
                  </a:lnTo>
                  <a:lnTo>
                    <a:pt x="70665" y="425357"/>
                  </a:lnTo>
                  <a:lnTo>
                    <a:pt x="43091" y="419785"/>
                  </a:lnTo>
                  <a:lnTo>
                    <a:pt x="20565" y="404593"/>
                  </a:lnTo>
                  <a:lnTo>
                    <a:pt x="5373" y="382067"/>
                  </a:lnTo>
                  <a:lnTo>
                    <a:pt x="-198" y="354492"/>
                  </a:lnTo>
                  <a:lnTo>
                    <a:pt x="-198" y="71036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586466" y="8856440"/>
              <a:ext cx="1447800" cy="1923414"/>
            </a:xfrm>
            <a:custGeom>
              <a:avLst/>
              <a:gdLst/>
              <a:ahLst/>
              <a:cxnLst/>
              <a:rect l="l" t="t" r="r" b="b"/>
              <a:pathLst>
                <a:path w="1447800" h="1923415">
                  <a:moveTo>
                    <a:pt x="723614" y="61"/>
                  </a:moveTo>
                  <a:lnTo>
                    <a:pt x="-267" y="723943"/>
                  </a:lnTo>
                  <a:lnTo>
                    <a:pt x="361673" y="723943"/>
                  </a:lnTo>
                  <a:lnTo>
                    <a:pt x="361673" y="1923301"/>
                  </a:lnTo>
                  <a:lnTo>
                    <a:pt x="1085555" y="1923301"/>
                  </a:lnTo>
                  <a:lnTo>
                    <a:pt x="1085555" y="723943"/>
                  </a:lnTo>
                  <a:lnTo>
                    <a:pt x="1447495" y="723943"/>
                  </a:lnTo>
                  <a:lnTo>
                    <a:pt x="723614" y="61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586466" y="8856440"/>
              <a:ext cx="1447800" cy="1923414"/>
            </a:xfrm>
            <a:custGeom>
              <a:avLst/>
              <a:gdLst/>
              <a:ahLst/>
              <a:cxnLst/>
              <a:rect l="l" t="t" r="r" b="b"/>
              <a:pathLst>
                <a:path w="1447800" h="1923415">
                  <a:moveTo>
                    <a:pt x="-267" y="723943"/>
                  </a:moveTo>
                  <a:lnTo>
                    <a:pt x="723614" y="61"/>
                  </a:lnTo>
                  <a:lnTo>
                    <a:pt x="1447495" y="723943"/>
                  </a:lnTo>
                  <a:lnTo>
                    <a:pt x="1085555" y="723943"/>
                  </a:lnTo>
                  <a:lnTo>
                    <a:pt x="1085555" y="1923301"/>
                  </a:lnTo>
                  <a:lnTo>
                    <a:pt x="361673" y="1923301"/>
                  </a:lnTo>
                  <a:lnTo>
                    <a:pt x="361673" y="723943"/>
                  </a:lnTo>
                  <a:lnTo>
                    <a:pt x="-267" y="723943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1048465" y="9681853"/>
            <a:ext cx="521970" cy="616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240" marR="825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ENT</a:t>
            </a:r>
            <a:r>
              <a:rPr dirty="0" sz="1400" spc="5">
                <a:latin typeface="Carlito"/>
                <a:cs typeface="Carlito"/>
              </a:rPr>
              <a:t>R</a:t>
            </a:r>
            <a:r>
              <a:rPr dirty="0" sz="1400">
                <a:latin typeface="Carlito"/>
                <a:cs typeface="Carlito"/>
              </a:rPr>
              <a:t>A  </a:t>
            </a:r>
            <a:r>
              <a:rPr dirty="0" sz="1400" spc="-15">
                <a:latin typeface="Carlito"/>
                <a:cs typeface="Carlito"/>
              </a:rPr>
              <a:t>DA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050" spc="-5">
                <a:latin typeface="Carlito"/>
                <a:cs typeface="Carlito"/>
              </a:rPr>
              <a:t>vehicular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068532" y="4931539"/>
            <a:ext cx="497586" cy="3681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233881" y="6122515"/>
            <a:ext cx="17272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B  </a:t>
            </a:r>
            <a:r>
              <a:rPr dirty="0" sz="1800">
                <a:latin typeface="Carlito"/>
                <a:cs typeface="Carlito"/>
              </a:rPr>
              <a:t>U  </a:t>
            </a:r>
            <a:r>
              <a:rPr dirty="0" sz="1800">
                <a:latin typeface="Carlito"/>
                <a:cs typeface="Carlito"/>
              </a:rPr>
              <a:t>S  E  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88635" y="2970244"/>
            <a:ext cx="5281930" cy="6313805"/>
            <a:chOff x="5088635" y="2970244"/>
            <a:chExt cx="5281930" cy="6313805"/>
          </a:xfrm>
        </p:grpSpPr>
        <p:sp>
          <p:nvSpPr>
            <p:cNvPr id="39" name="object 39"/>
            <p:cNvSpPr/>
            <p:nvPr/>
          </p:nvSpPr>
          <p:spPr>
            <a:xfrm>
              <a:off x="7767065" y="3277076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825282" y="202"/>
                  </a:moveTo>
                  <a:lnTo>
                    <a:pt x="88701" y="202"/>
                  </a:lnTo>
                  <a:lnTo>
                    <a:pt x="54076" y="7181"/>
                  </a:lnTo>
                  <a:lnTo>
                    <a:pt x="25822" y="26221"/>
                  </a:lnTo>
                  <a:lnTo>
                    <a:pt x="6782" y="54476"/>
                  </a:lnTo>
                  <a:lnTo>
                    <a:pt x="-196" y="89100"/>
                  </a:lnTo>
                  <a:lnTo>
                    <a:pt x="-196" y="444691"/>
                  </a:lnTo>
                  <a:lnTo>
                    <a:pt x="6782" y="479316"/>
                  </a:lnTo>
                  <a:lnTo>
                    <a:pt x="25822" y="507571"/>
                  </a:lnTo>
                  <a:lnTo>
                    <a:pt x="54076" y="526610"/>
                  </a:lnTo>
                  <a:lnTo>
                    <a:pt x="88701" y="533589"/>
                  </a:lnTo>
                  <a:lnTo>
                    <a:pt x="825282" y="533589"/>
                  </a:lnTo>
                  <a:lnTo>
                    <a:pt x="859907" y="526610"/>
                  </a:lnTo>
                  <a:lnTo>
                    <a:pt x="888162" y="507571"/>
                  </a:lnTo>
                  <a:lnTo>
                    <a:pt x="907201" y="479316"/>
                  </a:lnTo>
                  <a:lnTo>
                    <a:pt x="914180" y="444691"/>
                  </a:lnTo>
                  <a:lnTo>
                    <a:pt x="914180" y="89100"/>
                  </a:lnTo>
                  <a:lnTo>
                    <a:pt x="907201" y="54476"/>
                  </a:lnTo>
                  <a:lnTo>
                    <a:pt x="888162" y="26221"/>
                  </a:lnTo>
                  <a:lnTo>
                    <a:pt x="859907" y="7181"/>
                  </a:lnTo>
                  <a:lnTo>
                    <a:pt x="825282" y="20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767065" y="3277076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-196" y="89100"/>
                  </a:moveTo>
                  <a:lnTo>
                    <a:pt x="6782" y="54476"/>
                  </a:lnTo>
                  <a:lnTo>
                    <a:pt x="25822" y="26221"/>
                  </a:lnTo>
                  <a:lnTo>
                    <a:pt x="54076" y="7181"/>
                  </a:lnTo>
                  <a:lnTo>
                    <a:pt x="88701" y="202"/>
                  </a:lnTo>
                  <a:lnTo>
                    <a:pt x="825282" y="202"/>
                  </a:lnTo>
                  <a:lnTo>
                    <a:pt x="859907" y="7181"/>
                  </a:lnTo>
                  <a:lnTo>
                    <a:pt x="888162" y="26221"/>
                  </a:lnTo>
                  <a:lnTo>
                    <a:pt x="907201" y="54476"/>
                  </a:lnTo>
                  <a:lnTo>
                    <a:pt x="914180" y="89100"/>
                  </a:lnTo>
                  <a:lnTo>
                    <a:pt x="914180" y="444691"/>
                  </a:lnTo>
                  <a:lnTo>
                    <a:pt x="907201" y="479316"/>
                  </a:lnTo>
                  <a:lnTo>
                    <a:pt x="888162" y="507571"/>
                  </a:lnTo>
                  <a:lnTo>
                    <a:pt x="859907" y="526610"/>
                  </a:lnTo>
                  <a:lnTo>
                    <a:pt x="825282" y="533589"/>
                  </a:lnTo>
                  <a:lnTo>
                    <a:pt x="88701" y="533589"/>
                  </a:lnTo>
                  <a:lnTo>
                    <a:pt x="54076" y="526610"/>
                  </a:lnTo>
                  <a:lnTo>
                    <a:pt x="25822" y="507571"/>
                  </a:lnTo>
                  <a:lnTo>
                    <a:pt x="6782" y="479316"/>
                  </a:lnTo>
                  <a:lnTo>
                    <a:pt x="-196" y="444691"/>
                  </a:lnTo>
                  <a:lnTo>
                    <a:pt x="-196" y="8910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779257" y="896616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99" y="59"/>
                  </a:moveTo>
                  <a:lnTo>
                    <a:pt x="104017" y="7825"/>
                  </a:lnTo>
                  <a:lnTo>
                    <a:pt x="62182" y="29453"/>
                  </a:lnTo>
                  <a:lnTo>
                    <a:pt x="29197" y="62438"/>
                  </a:lnTo>
                  <a:lnTo>
                    <a:pt x="7569" y="104273"/>
                  </a:lnTo>
                  <a:lnTo>
                    <a:pt x="-196" y="152455"/>
                  </a:lnTo>
                  <a:lnTo>
                    <a:pt x="7569" y="200636"/>
                  </a:lnTo>
                  <a:lnTo>
                    <a:pt x="29197" y="242472"/>
                  </a:lnTo>
                  <a:lnTo>
                    <a:pt x="62182" y="275457"/>
                  </a:lnTo>
                  <a:lnTo>
                    <a:pt x="104017" y="297085"/>
                  </a:lnTo>
                  <a:lnTo>
                    <a:pt x="152199" y="304851"/>
                  </a:lnTo>
                  <a:lnTo>
                    <a:pt x="200381" y="297085"/>
                  </a:lnTo>
                  <a:lnTo>
                    <a:pt x="242216" y="275457"/>
                  </a:lnTo>
                  <a:lnTo>
                    <a:pt x="275201" y="242472"/>
                  </a:lnTo>
                  <a:lnTo>
                    <a:pt x="296829" y="200636"/>
                  </a:lnTo>
                  <a:lnTo>
                    <a:pt x="304595" y="152455"/>
                  </a:lnTo>
                  <a:lnTo>
                    <a:pt x="296829" y="104273"/>
                  </a:lnTo>
                  <a:lnTo>
                    <a:pt x="275201" y="62438"/>
                  </a:lnTo>
                  <a:lnTo>
                    <a:pt x="242216" y="29453"/>
                  </a:lnTo>
                  <a:lnTo>
                    <a:pt x="200381" y="7825"/>
                  </a:lnTo>
                  <a:lnTo>
                    <a:pt x="152199" y="59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779257" y="896616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-196" y="152455"/>
                  </a:moveTo>
                  <a:lnTo>
                    <a:pt x="7569" y="104273"/>
                  </a:lnTo>
                  <a:lnTo>
                    <a:pt x="29197" y="62438"/>
                  </a:lnTo>
                  <a:lnTo>
                    <a:pt x="62182" y="29453"/>
                  </a:lnTo>
                  <a:lnTo>
                    <a:pt x="104017" y="7825"/>
                  </a:lnTo>
                  <a:lnTo>
                    <a:pt x="152199" y="59"/>
                  </a:lnTo>
                  <a:lnTo>
                    <a:pt x="200381" y="7825"/>
                  </a:lnTo>
                  <a:lnTo>
                    <a:pt x="242216" y="29453"/>
                  </a:lnTo>
                  <a:lnTo>
                    <a:pt x="275201" y="62438"/>
                  </a:lnTo>
                  <a:lnTo>
                    <a:pt x="296829" y="104273"/>
                  </a:lnTo>
                  <a:lnTo>
                    <a:pt x="304595" y="152455"/>
                  </a:lnTo>
                  <a:lnTo>
                    <a:pt x="296829" y="200636"/>
                  </a:lnTo>
                  <a:lnTo>
                    <a:pt x="275201" y="242472"/>
                  </a:lnTo>
                  <a:lnTo>
                    <a:pt x="242216" y="275457"/>
                  </a:lnTo>
                  <a:lnTo>
                    <a:pt x="200381" y="297085"/>
                  </a:lnTo>
                  <a:lnTo>
                    <a:pt x="152199" y="304851"/>
                  </a:lnTo>
                  <a:lnTo>
                    <a:pt x="104017" y="297085"/>
                  </a:lnTo>
                  <a:lnTo>
                    <a:pt x="62182" y="275457"/>
                  </a:lnTo>
                  <a:lnTo>
                    <a:pt x="29197" y="242472"/>
                  </a:lnTo>
                  <a:lnTo>
                    <a:pt x="7569" y="200636"/>
                  </a:lnTo>
                  <a:lnTo>
                    <a:pt x="-196" y="15245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775959" y="7365305"/>
              <a:ext cx="1351607" cy="1184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053065" y="7585424"/>
              <a:ext cx="304800" cy="325120"/>
            </a:xfrm>
            <a:custGeom>
              <a:avLst/>
              <a:gdLst/>
              <a:ahLst/>
              <a:cxnLst/>
              <a:rect l="l" t="t" r="r" b="b"/>
              <a:pathLst>
                <a:path w="304800" h="325120">
                  <a:moveTo>
                    <a:pt x="152142" y="94"/>
                  </a:moveTo>
                  <a:lnTo>
                    <a:pt x="103960" y="8366"/>
                  </a:lnTo>
                  <a:lnTo>
                    <a:pt x="62124" y="31402"/>
                  </a:lnTo>
                  <a:lnTo>
                    <a:pt x="29140" y="66532"/>
                  </a:lnTo>
                  <a:lnTo>
                    <a:pt x="7512" y="111087"/>
                  </a:lnTo>
                  <a:lnTo>
                    <a:pt x="-254" y="162396"/>
                  </a:lnTo>
                  <a:lnTo>
                    <a:pt x="7512" y="213704"/>
                  </a:lnTo>
                  <a:lnTo>
                    <a:pt x="29140" y="258259"/>
                  </a:lnTo>
                  <a:lnTo>
                    <a:pt x="62124" y="293389"/>
                  </a:lnTo>
                  <a:lnTo>
                    <a:pt x="103960" y="316425"/>
                  </a:lnTo>
                  <a:lnTo>
                    <a:pt x="152142" y="324697"/>
                  </a:lnTo>
                  <a:lnTo>
                    <a:pt x="200323" y="316425"/>
                  </a:lnTo>
                  <a:lnTo>
                    <a:pt x="242159" y="293389"/>
                  </a:lnTo>
                  <a:lnTo>
                    <a:pt x="275144" y="258259"/>
                  </a:lnTo>
                  <a:lnTo>
                    <a:pt x="296772" y="213704"/>
                  </a:lnTo>
                  <a:lnTo>
                    <a:pt x="304538" y="162396"/>
                  </a:lnTo>
                  <a:lnTo>
                    <a:pt x="296772" y="111087"/>
                  </a:lnTo>
                  <a:lnTo>
                    <a:pt x="275144" y="66532"/>
                  </a:lnTo>
                  <a:lnTo>
                    <a:pt x="242159" y="31402"/>
                  </a:lnTo>
                  <a:lnTo>
                    <a:pt x="200323" y="8366"/>
                  </a:lnTo>
                  <a:lnTo>
                    <a:pt x="152142" y="9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053065" y="7585424"/>
              <a:ext cx="304800" cy="325120"/>
            </a:xfrm>
            <a:custGeom>
              <a:avLst/>
              <a:gdLst/>
              <a:ahLst/>
              <a:cxnLst/>
              <a:rect l="l" t="t" r="r" b="b"/>
              <a:pathLst>
                <a:path w="304800" h="325120">
                  <a:moveTo>
                    <a:pt x="-254" y="162396"/>
                  </a:moveTo>
                  <a:lnTo>
                    <a:pt x="7512" y="111087"/>
                  </a:lnTo>
                  <a:lnTo>
                    <a:pt x="29140" y="66532"/>
                  </a:lnTo>
                  <a:lnTo>
                    <a:pt x="62124" y="31402"/>
                  </a:lnTo>
                  <a:lnTo>
                    <a:pt x="103960" y="8366"/>
                  </a:lnTo>
                  <a:lnTo>
                    <a:pt x="152142" y="94"/>
                  </a:lnTo>
                  <a:lnTo>
                    <a:pt x="200323" y="8366"/>
                  </a:lnTo>
                  <a:lnTo>
                    <a:pt x="242159" y="31402"/>
                  </a:lnTo>
                  <a:lnTo>
                    <a:pt x="275144" y="66532"/>
                  </a:lnTo>
                  <a:lnTo>
                    <a:pt x="296772" y="111087"/>
                  </a:lnTo>
                  <a:lnTo>
                    <a:pt x="304538" y="162396"/>
                  </a:lnTo>
                  <a:lnTo>
                    <a:pt x="296772" y="213704"/>
                  </a:lnTo>
                  <a:lnTo>
                    <a:pt x="275144" y="258259"/>
                  </a:lnTo>
                  <a:lnTo>
                    <a:pt x="242159" y="293389"/>
                  </a:lnTo>
                  <a:lnTo>
                    <a:pt x="200323" y="316425"/>
                  </a:lnTo>
                  <a:lnTo>
                    <a:pt x="152142" y="324697"/>
                  </a:lnTo>
                  <a:lnTo>
                    <a:pt x="103960" y="316425"/>
                  </a:lnTo>
                  <a:lnTo>
                    <a:pt x="62124" y="293389"/>
                  </a:lnTo>
                  <a:lnTo>
                    <a:pt x="29140" y="258259"/>
                  </a:lnTo>
                  <a:lnTo>
                    <a:pt x="7512" y="213704"/>
                  </a:lnTo>
                  <a:lnTo>
                    <a:pt x="-254" y="162396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376665" y="3039332"/>
              <a:ext cx="304800" cy="329565"/>
            </a:xfrm>
            <a:custGeom>
              <a:avLst/>
              <a:gdLst/>
              <a:ahLst/>
              <a:cxnLst/>
              <a:rect l="l" t="t" r="r" b="b"/>
              <a:pathLst>
                <a:path w="304800" h="329564">
                  <a:moveTo>
                    <a:pt x="152184" y="209"/>
                  </a:moveTo>
                  <a:lnTo>
                    <a:pt x="104002" y="8596"/>
                  </a:lnTo>
                  <a:lnTo>
                    <a:pt x="62167" y="31956"/>
                  </a:lnTo>
                  <a:lnTo>
                    <a:pt x="29182" y="67580"/>
                  </a:lnTo>
                  <a:lnTo>
                    <a:pt x="7554" y="112762"/>
                  </a:lnTo>
                  <a:lnTo>
                    <a:pt x="-211" y="164796"/>
                  </a:lnTo>
                  <a:lnTo>
                    <a:pt x="7554" y="216830"/>
                  </a:lnTo>
                  <a:lnTo>
                    <a:pt x="29182" y="262013"/>
                  </a:lnTo>
                  <a:lnTo>
                    <a:pt x="62167" y="297637"/>
                  </a:lnTo>
                  <a:lnTo>
                    <a:pt x="104002" y="320996"/>
                  </a:lnTo>
                  <a:lnTo>
                    <a:pt x="152184" y="329384"/>
                  </a:lnTo>
                  <a:lnTo>
                    <a:pt x="200366" y="320996"/>
                  </a:lnTo>
                  <a:lnTo>
                    <a:pt x="242201" y="297637"/>
                  </a:lnTo>
                  <a:lnTo>
                    <a:pt x="275186" y="262013"/>
                  </a:lnTo>
                  <a:lnTo>
                    <a:pt x="296814" y="216830"/>
                  </a:lnTo>
                  <a:lnTo>
                    <a:pt x="304580" y="164796"/>
                  </a:lnTo>
                  <a:lnTo>
                    <a:pt x="296814" y="112762"/>
                  </a:lnTo>
                  <a:lnTo>
                    <a:pt x="275186" y="67580"/>
                  </a:lnTo>
                  <a:lnTo>
                    <a:pt x="242201" y="31956"/>
                  </a:lnTo>
                  <a:lnTo>
                    <a:pt x="200366" y="8596"/>
                  </a:lnTo>
                  <a:lnTo>
                    <a:pt x="152184" y="20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376665" y="3039332"/>
              <a:ext cx="304800" cy="329565"/>
            </a:xfrm>
            <a:custGeom>
              <a:avLst/>
              <a:gdLst/>
              <a:ahLst/>
              <a:cxnLst/>
              <a:rect l="l" t="t" r="r" b="b"/>
              <a:pathLst>
                <a:path w="304800" h="329564">
                  <a:moveTo>
                    <a:pt x="-211" y="164796"/>
                  </a:moveTo>
                  <a:lnTo>
                    <a:pt x="7554" y="112762"/>
                  </a:lnTo>
                  <a:lnTo>
                    <a:pt x="29182" y="67580"/>
                  </a:lnTo>
                  <a:lnTo>
                    <a:pt x="62167" y="31956"/>
                  </a:lnTo>
                  <a:lnTo>
                    <a:pt x="104002" y="8596"/>
                  </a:lnTo>
                  <a:lnTo>
                    <a:pt x="152184" y="209"/>
                  </a:lnTo>
                  <a:lnTo>
                    <a:pt x="200366" y="8596"/>
                  </a:lnTo>
                  <a:lnTo>
                    <a:pt x="242201" y="31956"/>
                  </a:lnTo>
                  <a:lnTo>
                    <a:pt x="275186" y="67580"/>
                  </a:lnTo>
                  <a:lnTo>
                    <a:pt x="296814" y="112762"/>
                  </a:lnTo>
                  <a:lnTo>
                    <a:pt x="304580" y="164796"/>
                  </a:lnTo>
                  <a:lnTo>
                    <a:pt x="296814" y="216830"/>
                  </a:lnTo>
                  <a:lnTo>
                    <a:pt x="275186" y="262013"/>
                  </a:lnTo>
                  <a:lnTo>
                    <a:pt x="242201" y="297637"/>
                  </a:lnTo>
                  <a:lnTo>
                    <a:pt x="200366" y="320996"/>
                  </a:lnTo>
                  <a:lnTo>
                    <a:pt x="152184" y="329384"/>
                  </a:lnTo>
                  <a:lnTo>
                    <a:pt x="104002" y="320996"/>
                  </a:lnTo>
                  <a:lnTo>
                    <a:pt x="62167" y="297637"/>
                  </a:lnTo>
                  <a:lnTo>
                    <a:pt x="29182" y="262013"/>
                  </a:lnTo>
                  <a:lnTo>
                    <a:pt x="7554" y="216830"/>
                  </a:lnTo>
                  <a:lnTo>
                    <a:pt x="-211" y="164796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690865" y="2982944"/>
              <a:ext cx="428625" cy="394970"/>
            </a:xfrm>
            <a:custGeom>
              <a:avLst/>
              <a:gdLst/>
              <a:ahLst/>
              <a:cxnLst/>
              <a:rect l="l" t="t" r="r" b="b"/>
              <a:pathLst>
                <a:path w="428625" h="394970">
                  <a:moveTo>
                    <a:pt x="213922" y="210"/>
                  </a:moveTo>
                  <a:lnTo>
                    <a:pt x="-194" y="394916"/>
                  </a:lnTo>
                  <a:lnTo>
                    <a:pt x="428038" y="394916"/>
                  </a:lnTo>
                  <a:lnTo>
                    <a:pt x="213922" y="21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690865" y="2982944"/>
              <a:ext cx="428625" cy="394970"/>
            </a:xfrm>
            <a:custGeom>
              <a:avLst/>
              <a:gdLst/>
              <a:ahLst/>
              <a:cxnLst/>
              <a:rect l="l" t="t" r="r" b="b"/>
              <a:pathLst>
                <a:path w="428625" h="394970">
                  <a:moveTo>
                    <a:pt x="-194" y="394916"/>
                  </a:moveTo>
                  <a:lnTo>
                    <a:pt x="213922" y="210"/>
                  </a:lnTo>
                  <a:lnTo>
                    <a:pt x="428038" y="394916"/>
                  </a:lnTo>
                  <a:lnTo>
                    <a:pt x="-194" y="394916"/>
                  </a:lnTo>
                  <a:close/>
                </a:path>
              </a:pathLst>
            </a:custGeom>
            <a:ln w="253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963917" y="8851868"/>
              <a:ext cx="428625" cy="394970"/>
            </a:xfrm>
            <a:custGeom>
              <a:avLst/>
              <a:gdLst/>
              <a:ahLst/>
              <a:cxnLst/>
              <a:rect l="l" t="t" r="r" b="b"/>
              <a:pathLst>
                <a:path w="428625" h="394970">
                  <a:moveTo>
                    <a:pt x="213940" y="62"/>
                  </a:moveTo>
                  <a:lnTo>
                    <a:pt x="-175" y="394768"/>
                  </a:lnTo>
                  <a:lnTo>
                    <a:pt x="428057" y="394768"/>
                  </a:lnTo>
                  <a:lnTo>
                    <a:pt x="213940" y="62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963917" y="8851868"/>
              <a:ext cx="428625" cy="394970"/>
            </a:xfrm>
            <a:custGeom>
              <a:avLst/>
              <a:gdLst/>
              <a:ahLst/>
              <a:cxnLst/>
              <a:rect l="l" t="t" r="r" b="b"/>
              <a:pathLst>
                <a:path w="428625" h="394970">
                  <a:moveTo>
                    <a:pt x="-175" y="394768"/>
                  </a:moveTo>
                  <a:lnTo>
                    <a:pt x="213940" y="62"/>
                  </a:lnTo>
                  <a:lnTo>
                    <a:pt x="428057" y="394768"/>
                  </a:lnTo>
                  <a:lnTo>
                    <a:pt x="-175" y="39476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767065" y="6678644"/>
              <a:ext cx="428625" cy="393700"/>
            </a:xfrm>
            <a:custGeom>
              <a:avLst/>
              <a:gdLst/>
              <a:ahLst/>
              <a:cxnLst/>
              <a:rect l="l" t="t" r="r" b="b"/>
              <a:pathLst>
                <a:path w="428625" h="393700">
                  <a:moveTo>
                    <a:pt x="213920" y="117"/>
                  </a:moveTo>
                  <a:lnTo>
                    <a:pt x="-196" y="393299"/>
                  </a:lnTo>
                  <a:lnTo>
                    <a:pt x="428036" y="393299"/>
                  </a:lnTo>
                  <a:lnTo>
                    <a:pt x="213920" y="117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67065" y="6678644"/>
              <a:ext cx="428625" cy="393700"/>
            </a:xfrm>
            <a:custGeom>
              <a:avLst/>
              <a:gdLst/>
              <a:ahLst/>
              <a:cxnLst/>
              <a:rect l="l" t="t" r="r" b="b"/>
              <a:pathLst>
                <a:path w="428625" h="393700">
                  <a:moveTo>
                    <a:pt x="-196" y="393299"/>
                  </a:moveTo>
                  <a:lnTo>
                    <a:pt x="213920" y="117"/>
                  </a:lnTo>
                  <a:lnTo>
                    <a:pt x="428036" y="393299"/>
                  </a:lnTo>
                  <a:lnTo>
                    <a:pt x="-196" y="393299"/>
                  </a:lnTo>
                  <a:close/>
                </a:path>
              </a:pathLst>
            </a:custGeom>
            <a:ln w="253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088635" y="5577699"/>
              <a:ext cx="1523832" cy="10422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267705" y="5902928"/>
              <a:ext cx="428625" cy="393700"/>
            </a:xfrm>
            <a:custGeom>
              <a:avLst/>
              <a:gdLst/>
              <a:ahLst/>
              <a:cxnLst/>
              <a:rect l="l" t="t" r="r" b="b"/>
              <a:pathLst>
                <a:path w="428625" h="393700">
                  <a:moveTo>
                    <a:pt x="213983" y="136"/>
                  </a:moveTo>
                  <a:lnTo>
                    <a:pt x="-133" y="393318"/>
                  </a:lnTo>
                  <a:lnTo>
                    <a:pt x="428100" y="393318"/>
                  </a:lnTo>
                  <a:lnTo>
                    <a:pt x="213983" y="136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267705" y="5902928"/>
              <a:ext cx="428625" cy="393700"/>
            </a:xfrm>
            <a:custGeom>
              <a:avLst/>
              <a:gdLst/>
              <a:ahLst/>
              <a:cxnLst/>
              <a:rect l="l" t="t" r="r" b="b"/>
              <a:pathLst>
                <a:path w="428625" h="393700">
                  <a:moveTo>
                    <a:pt x="-133" y="393318"/>
                  </a:moveTo>
                  <a:lnTo>
                    <a:pt x="213983" y="136"/>
                  </a:lnTo>
                  <a:lnTo>
                    <a:pt x="428100" y="393318"/>
                  </a:lnTo>
                  <a:lnTo>
                    <a:pt x="-133" y="393318"/>
                  </a:lnTo>
                  <a:close/>
                </a:path>
              </a:pathLst>
            </a:custGeom>
            <a:ln w="25399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529065" y="740711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80" y="98"/>
                  </a:moveTo>
                  <a:lnTo>
                    <a:pt x="103999" y="7864"/>
                  </a:lnTo>
                  <a:lnTo>
                    <a:pt x="62163" y="29492"/>
                  </a:lnTo>
                  <a:lnTo>
                    <a:pt x="29178" y="62477"/>
                  </a:lnTo>
                  <a:lnTo>
                    <a:pt x="7550" y="104313"/>
                  </a:lnTo>
                  <a:lnTo>
                    <a:pt x="-215" y="152494"/>
                  </a:lnTo>
                  <a:lnTo>
                    <a:pt x="7550" y="200676"/>
                  </a:lnTo>
                  <a:lnTo>
                    <a:pt x="29178" y="242512"/>
                  </a:lnTo>
                  <a:lnTo>
                    <a:pt x="62163" y="275496"/>
                  </a:lnTo>
                  <a:lnTo>
                    <a:pt x="103999" y="297124"/>
                  </a:lnTo>
                  <a:lnTo>
                    <a:pt x="152180" y="304890"/>
                  </a:lnTo>
                  <a:lnTo>
                    <a:pt x="200362" y="297124"/>
                  </a:lnTo>
                  <a:lnTo>
                    <a:pt x="242197" y="275496"/>
                  </a:lnTo>
                  <a:lnTo>
                    <a:pt x="275182" y="242512"/>
                  </a:lnTo>
                  <a:lnTo>
                    <a:pt x="296810" y="200676"/>
                  </a:lnTo>
                  <a:lnTo>
                    <a:pt x="304576" y="152494"/>
                  </a:lnTo>
                  <a:lnTo>
                    <a:pt x="296810" y="104313"/>
                  </a:lnTo>
                  <a:lnTo>
                    <a:pt x="275182" y="62477"/>
                  </a:lnTo>
                  <a:lnTo>
                    <a:pt x="242197" y="29492"/>
                  </a:lnTo>
                  <a:lnTo>
                    <a:pt x="200362" y="7864"/>
                  </a:lnTo>
                  <a:lnTo>
                    <a:pt x="152180" y="9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529065" y="740711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-215" y="152494"/>
                  </a:moveTo>
                  <a:lnTo>
                    <a:pt x="7550" y="104313"/>
                  </a:lnTo>
                  <a:lnTo>
                    <a:pt x="29178" y="62477"/>
                  </a:lnTo>
                  <a:lnTo>
                    <a:pt x="62163" y="29492"/>
                  </a:lnTo>
                  <a:lnTo>
                    <a:pt x="103999" y="7864"/>
                  </a:lnTo>
                  <a:lnTo>
                    <a:pt x="152180" y="98"/>
                  </a:lnTo>
                  <a:lnTo>
                    <a:pt x="200362" y="7864"/>
                  </a:lnTo>
                  <a:lnTo>
                    <a:pt x="242197" y="29492"/>
                  </a:lnTo>
                  <a:lnTo>
                    <a:pt x="275182" y="62477"/>
                  </a:lnTo>
                  <a:lnTo>
                    <a:pt x="296810" y="104313"/>
                  </a:lnTo>
                  <a:lnTo>
                    <a:pt x="304576" y="152494"/>
                  </a:lnTo>
                  <a:lnTo>
                    <a:pt x="296810" y="200676"/>
                  </a:lnTo>
                  <a:lnTo>
                    <a:pt x="275182" y="242512"/>
                  </a:lnTo>
                  <a:lnTo>
                    <a:pt x="242197" y="275496"/>
                  </a:lnTo>
                  <a:lnTo>
                    <a:pt x="200362" y="297124"/>
                  </a:lnTo>
                  <a:lnTo>
                    <a:pt x="152180" y="304890"/>
                  </a:lnTo>
                  <a:lnTo>
                    <a:pt x="103999" y="297124"/>
                  </a:lnTo>
                  <a:lnTo>
                    <a:pt x="62163" y="275496"/>
                  </a:lnTo>
                  <a:lnTo>
                    <a:pt x="29178" y="242512"/>
                  </a:lnTo>
                  <a:lnTo>
                    <a:pt x="7550" y="200676"/>
                  </a:lnTo>
                  <a:lnTo>
                    <a:pt x="-215" y="15249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391905" y="6735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84" y="115"/>
                  </a:moveTo>
                  <a:lnTo>
                    <a:pt x="104002" y="7881"/>
                  </a:lnTo>
                  <a:lnTo>
                    <a:pt x="62166" y="29509"/>
                  </a:lnTo>
                  <a:lnTo>
                    <a:pt x="29182" y="62494"/>
                  </a:lnTo>
                  <a:lnTo>
                    <a:pt x="7554" y="104330"/>
                  </a:lnTo>
                  <a:lnTo>
                    <a:pt x="-212" y="152511"/>
                  </a:lnTo>
                  <a:lnTo>
                    <a:pt x="7554" y="200693"/>
                  </a:lnTo>
                  <a:lnTo>
                    <a:pt x="29182" y="242529"/>
                  </a:lnTo>
                  <a:lnTo>
                    <a:pt x="62166" y="275513"/>
                  </a:lnTo>
                  <a:lnTo>
                    <a:pt x="104002" y="297141"/>
                  </a:lnTo>
                  <a:lnTo>
                    <a:pt x="152184" y="304907"/>
                  </a:lnTo>
                  <a:lnTo>
                    <a:pt x="200365" y="297141"/>
                  </a:lnTo>
                  <a:lnTo>
                    <a:pt x="242201" y="275513"/>
                  </a:lnTo>
                  <a:lnTo>
                    <a:pt x="275186" y="242529"/>
                  </a:lnTo>
                  <a:lnTo>
                    <a:pt x="296814" y="200693"/>
                  </a:lnTo>
                  <a:lnTo>
                    <a:pt x="304580" y="152511"/>
                  </a:lnTo>
                  <a:lnTo>
                    <a:pt x="296814" y="104330"/>
                  </a:lnTo>
                  <a:lnTo>
                    <a:pt x="275186" y="62494"/>
                  </a:lnTo>
                  <a:lnTo>
                    <a:pt x="242201" y="29509"/>
                  </a:lnTo>
                  <a:lnTo>
                    <a:pt x="200365" y="7881"/>
                  </a:lnTo>
                  <a:lnTo>
                    <a:pt x="152184" y="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391905" y="6735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-212" y="152511"/>
                  </a:moveTo>
                  <a:lnTo>
                    <a:pt x="7554" y="104330"/>
                  </a:lnTo>
                  <a:lnTo>
                    <a:pt x="29182" y="62494"/>
                  </a:lnTo>
                  <a:lnTo>
                    <a:pt x="62166" y="29509"/>
                  </a:lnTo>
                  <a:lnTo>
                    <a:pt x="104002" y="7881"/>
                  </a:lnTo>
                  <a:lnTo>
                    <a:pt x="152184" y="115"/>
                  </a:lnTo>
                  <a:lnTo>
                    <a:pt x="200365" y="7881"/>
                  </a:lnTo>
                  <a:lnTo>
                    <a:pt x="242201" y="29509"/>
                  </a:lnTo>
                  <a:lnTo>
                    <a:pt x="275186" y="62494"/>
                  </a:lnTo>
                  <a:lnTo>
                    <a:pt x="296814" y="104330"/>
                  </a:lnTo>
                  <a:lnTo>
                    <a:pt x="304580" y="152511"/>
                  </a:lnTo>
                  <a:lnTo>
                    <a:pt x="296814" y="200693"/>
                  </a:lnTo>
                  <a:lnTo>
                    <a:pt x="275186" y="242529"/>
                  </a:lnTo>
                  <a:lnTo>
                    <a:pt x="242201" y="275513"/>
                  </a:lnTo>
                  <a:lnTo>
                    <a:pt x="200365" y="297141"/>
                  </a:lnTo>
                  <a:lnTo>
                    <a:pt x="152184" y="304907"/>
                  </a:lnTo>
                  <a:lnTo>
                    <a:pt x="104002" y="297141"/>
                  </a:lnTo>
                  <a:lnTo>
                    <a:pt x="62166" y="275513"/>
                  </a:lnTo>
                  <a:lnTo>
                    <a:pt x="29182" y="242529"/>
                  </a:lnTo>
                  <a:lnTo>
                    <a:pt x="7554" y="200693"/>
                  </a:lnTo>
                  <a:lnTo>
                    <a:pt x="-212" y="152511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099303" y="9001982"/>
            <a:ext cx="1640205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746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dirty="0" sz="1200" spc="-5" b="1">
                <a:latin typeface="Carlito"/>
                <a:cs typeface="Carlito"/>
              </a:rPr>
              <a:t>PLENARIAS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80888" y="8620982"/>
            <a:ext cx="1348740" cy="2457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1000" spc="-10" b="1">
                <a:latin typeface="Carlito"/>
                <a:cs typeface="Carlito"/>
              </a:rPr>
              <a:t>TRANSFORMACIONES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864864" y="8645366"/>
            <a:ext cx="1243965" cy="245745"/>
          </a:xfrm>
          <a:custGeom>
            <a:avLst/>
            <a:gdLst/>
            <a:ahLst/>
            <a:cxnLst/>
            <a:rect l="l" t="t" r="r" b="b"/>
            <a:pathLst>
              <a:path w="1243964" h="245745">
                <a:moveTo>
                  <a:pt x="1243454" y="67"/>
                </a:moveTo>
                <a:lnTo>
                  <a:pt x="-97" y="67"/>
                </a:lnTo>
                <a:lnTo>
                  <a:pt x="-97" y="245425"/>
                </a:lnTo>
                <a:lnTo>
                  <a:pt x="1243454" y="245425"/>
                </a:lnTo>
                <a:lnTo>
                  <a:pt x="1243454" y="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864864" y="8645366"/>
            <a:ext cx="1243965" cy="24574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dirty="0" sz="1000" spc="-5" b="1">
                <a:latin typeface="Carlito"/>
                <a:cs typeface="Carlito"/>
              </a:rPr>
              <a:t>FOROS </a:t>
            </a:r>
            <a:r>
              <a:rPr dirty="0" sz="1000" spc="-10" b="1">
                <a:latin typeface="Carlito"/>
                <a:cs typeface="Carlito"/>
              </a:rPr>
              <a:t>TEMATICOS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453638" y="8509984"/>
            <a:ext cx="2066289" cy="751205"/>
            <a:chOff x="3453638" y="8509984"/>
            <a:chExt cx="2066289" cy="751205"/>
          </a:xfrm>
        </p:grpSpPr>
        <p:sp>
          <p:nvSpPr>
            <p:cNvPr id="66" name="object 66"/>
            <p:cNvSpPr/>
            <p:nvPr/>
          </p:nvSpPr>
          <p:spPr>
            <a:xfrm>
              <a:off x="3466338" y="8522684"/>
              <a:ext cx="429895" cy="393700"/>
            </a:xfrm>
            <a:custGeom>
              <a:avLst/>
              <a:gdLst/>
              <a:ahLst/>
              <a:cxnLst/>
              <a:rect l="l" t="t" r="r" b="b"/>
              <a:pathLst>
                <a:path w="429895" h="393700">
                  <a:moveTo>
                    <a:pt x="214790" y="70"/>
                  </a:moveTo>
                  <a:lnTo>
                    <a:pt x="-87" y="393252"/>
                  </a:lnTo>
                  <a:lnTo>
                    <a:pt x="429669" y="393252"/>
                  </a:lnTo>
                  <a:lnTo>
                    <a:pt x="214790" y="7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466338" y="8522684"/>
              <a:ext cx="429895" cy="393700"/>
            </a:xfrm>
            <a:custGeom>
              <a:avLst/>
              <a:gdLst/>
              <a:ahLst/>
              <a:cxnLst/>
              <a:rect l="l" t="t" r="r" b="b"/>
              <a:pathLst>
                <a:path w="429895" h="393700">
                  <a:moveTo>
                    <a:pt x="-87" y="393252"/>
                  </a:moveTo>
                  <a:lnTo>
                    <a:pt x="214790" y="70"/>
                  </a:lnTo>
                  <a:lnTo>
                    <a:pt x="429669" y="393252"/>
                  </a:lnTo>
                  <a:lnTo>
                    <a:pt x="-87" y="393252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478530" y="8943308"/>
              <a:ext cx="364490" cy="291465"/>
            </a:xfrm>
            <a:custGeom>
              <a:avLst/>
              <a:gdLst/>
              <a:ahLst/>
              <a:cxnLst/>
              <a:rect l="l" t="t" r="r" b="b"/>
              <a:pathLst>
                <a:path w="364489" h="291465">
                  <a:moveTo>
                    <a:pt x="218600" y="59"/>
                  </a:moveTo>
                  <a:lnTo>
                    <a:pt x="218600" y="72828"/>
                  </a:lnTo>
                  <a:lnTo>
                    <a:pt x="-87" y="72828"/>
                  </a:lnTo>
                  <a:lnTo>
                    <a:pt x="-87" y="218367"/>
                  </a:lnTo>
                  <a:lnTo>
                    <a:pt x="218600" y="218367"/>
                  </a:lnTo>
                  <a:lnTo>
                    <a:pt x="218600" y="291136"/>
                  </a:lnTo>
                  <a:lnTo>
                    <a:pt x="364138" y="145598"/>
                  </a:lnTo>
                  <a:lnTo>
                    <a:pt x="218600" y="59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478530" y="8943308"/>
              <a:ext cx="364490" cy="291465"/>
            </a:xfrm>
            <a:custGeom>
              <a:avLst/>
              <a:gdLst/>
              <a:ahLst/>
              <a:cxnLst/>
              <a:rect l="l" t="t" r="r" b="b"/>
              <a:pathLst>
                <a:path w="364489" h="291465">
                  <a:moveTo>
                    <a:pt x="-87" y="72828"/>
                  </a:moveTo>
                  <a:lnTo>
                    <a:pt x="218600" y="72828"/>
                  </a:lnTo>
                  <a:lnTo>
                    <a:pt x="218600" y="59"/>
                  </a:lnTo>
                  <a:lnTo>
                    <a:pt x="364138" y="145598"/>
                  </a:lnTo>
                  <a:lnTo>
                    <a:pt x="218600" y="291136"/>
                  </a:lnTo>
                  <a:lnTo>
                    <a:pt x="218600" y="218367"/>
                  </a:lnTo>
                  <a:lnTo>
                    <a:pt x="-87" y="218367"/>
                  </a:lnTo>
                  <a:lnTo>
                    <a:pt x="-87" y="72828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766310" y="894330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275" y="59"/>
                  </a:moveTo>
                  <a:lnTo>
                    <a:pt x="104094" y="7825"/>
                  </a:lnTo>
                  <a:lnTo>
                    <a:pt x="62258" y="29453"/>
                  </a:lnTo>
                  <a:lnTo>
                    <a:pt x="29273" y="62438"/>
                  </a:lnTo>
                  <a:lnTo>
                    <a:pt x="7645" y="104274"/>
                  </a:lnTo>
                  <a:lnTo>
                    <a:pt x="-120" y="152455"/>
                  </a:lnTo>
                  <a:lnTo>
                    <a:pt x="7645" y="200637"/>
                  </a:lnTo>
                  <a:lnTo>
                    <a:pt x="29273" y="242473"/>
                  </a:lnTo>
                  <a:lnTo>
                    <a:pt x="62258" y="275457"/>
                  </a:lnTo>
                  <a:lnTo>
                    <a:pt x="104094" y="297085"/>
                  </a:lnTo>
                  <a:lnTo>
                    <a:pt x="152275" y="304852"/>
                  </a:lnTo>
                  <a:lnTo>
                    <a:pt x="200457" y="297085"/>
                  </a:lnTo>
                  <a:lnTo>
                    <a:pt x="242293" y="275457"/>
                  </a:lnTo>
                  <a:lnTo>
                    <a:pt x="275277" y="242473"/>
                  </a:lnTo>
                  <a:lnTo>
                    <a:pt x="296905" y="200637"/>
                  </a:lnTo>
                  <a:lnTo>
                    <a:pt x="304671" y="152455"/>
                  </a:lnTo>
                  <a:lnTo>
                    <a:pt x="296905" y="104274"/>
                  </a:lnTo>
                  <a:lnTo>
                    <a:pt x="275277" y="62438"/>
                  </a:lnTo>
                  <a:lnTo>
                    <a:pt x="242293" y="29453"/>
                  </a:lnTo>
                  <a:lnTo>
                    <a:pt x="200457" y="7825"/>
                  </a:lnTo>
                  <a:lnTo>
                    <a:pt x="152275" y="59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766310" y="894330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-120" y="152455"/>
                  </a:moveTo>
                  <a:lnTo>
                    <a:pt x="7645" y="104274"/>
                  </a:lnTo>
                  <a:lnTo>
                    <a:pt x="29273" y="62438"/>
                  </a:lnTo>
                  <a:lnTo>
                    <a:pt x="62258" y="29453"/>
                  </a:lnTo>
                  <a:lnTo>
                    <a:pt x="104094" y="7825"/>
                  </a:lnTo>
                  <a:lnTo>
                    <a:pt x="152275" y="59"/>
                  </a:lnTo>
                  <a:lnTo>
                    <a:pt x="200457" y="7825"/>
                  </a:lnTo>
                  <a:lnTo>
                    <a:pt x="242293" y="29453"/>
                  </a:lnTo>
                  <a:lnTo>
                    <a:pt x="275277" y="62438"/>
                  </a:lnTo>
                  <a:lnTo>
                    <a:pt x="296905" y="104274"/>
                  </a:lnTo>
                  <a:lnTo>
                    <a:pt x="304671" y="152455"/>
                  </a:lnTo>
                  <a:lnTo>
                    <a:pt x="296905" y="200637"/>
                  </a:lnTo>
                  <a:lnTo>
                    <a:pt x="275277" y="242473"/>
                  </a:lnTo>
                  <a:lnTo>
                    <a:pt x="242293" y="275457"/>
                  </a:lnTo>
                  <a:lnTo>
                    <a:pt x="200457" y="297085"/>
                  </a:lnTo>
                  <a:lnTo>
                    <a:pt x="152275" y="304852"/>
                  </a:lnTo>
                  <a:lnTo>
                    <a:pt x="104094" y="297085"/>
                  </a:lnTo>
                  <a:lnTo>
                    <a:pt x="62258" y="275457"/>
                  </a:lnTo>
                  <a:lnTo>
                    <a:pt x="29273" y="242473"/>
                  </a:lnTo>
                  <a:lnTo>
                    <a:pt x="7645" y="200637"/>
                  </a:lnTo>
                  <a:lnTo>
                    <a:pt x="-120" y="15245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141214" y="8661368"/>
              <a:ext cx="365760" cy="304800"/>
            </a:xfrm>
            <a:custGeom>
              <a:avLst/>
              <a:gdLst/>
              <a:ahLst/>
              <a:cxnLst/>
              <a:rect l="l" t="t" r="r" b="b"/>
              <a:pathLst>
                <a:path w="365760" h="304800">
                  <a:moveTo>
                    <a:pt x="314822" y="66"/>
                  </a:moveTo>
                  <a:lnTo>
                    <a:pt x="50668" y="66"/>
                  </a:lnTo>
                  <a:lnTo>
                    <a:pt x="30891" y="4057"/>
                  </a:lnTo>
                  <a:lnTo>
                    <a:pt x="14744" y="14941"/>
                  </a:lnTo>
                  <a:lnTo>
                    <a:pt x="3860" y="31087"/>
                  </a:lnTo>
                  <a:lnTo>
                    <a:pt x="-129" y="50865"/>
                  </a:lnTo>
                  <a:lnTo>
                    <a:pt x="-129" y="254060"/>
                  </a:lnTo>
                  <a:lnTo>
                    <a:pt x="3860" y="273838"/>
                  </a:lnTo>
                  <a:lnTo>
                    <a:pt x="14744" y="289984"/>
                  </a:lnTo>
                  <a:lnTo>
                    <a:pt x="30891" y="300868"/>
                  </a:lnTo>
                  <a:lnTo>
                    <a:pt x="50668" y="304859"/>
                  </a:lnTo>
                  <a:lnTo>
                    <a:pt x="314822" y="304859"/>
                  </a:lnTo>
                  <a:lnTo>
                    <a:pt x="334599" y="300868"/>
                  </a:lnTo>
                  <a:lnTo>
                    <a:pt x="350746" y="289984"/>
                  </a:lnTo>
                  <a:lnTo>
                    <a:pt x="361630" y="273838"/>
                  </a:lnTo>
                  <a:lnTo>
                    <a:pt x="365620" y="254060"/>
                  </a:lnTo>
                  <a:lnTo>
                    <a:pt x="365620" y="50865"/>
                  </a:lnTo>
                  <a:lnTo>
                    <a:pt x="361630" y="31087"/>
                  </a:lnTo>
                  <a:lnTo>
                    <a:pt x="350746" y="14941"/>
                  </a:lnTo>
                  <a:lnTo>
                    <a:pt x="334599" y="4057"/>
                  </a:lnTo>
                  <a:lnTo>
                    <a:pt x="314822" y="66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141214" y="8661368"/>
              <a:ext cx="365760" cy="304800"/>
            </a:xfrm>
            <a:custGeom>
              <a:avLst/>
              <a:gdLst/>
              <a:ahLst/>
              <a:cxnLst/>
              <a:rect l="l" t="t" r="r" b="b"/>
              <a:pathLst>
                <a:path w="365760" h="304800">
                  <a:moveTo>
                    <a:pt x="-129" y="50865"/>
                  </a:moveTo>
                  <a:lnTo>
                    <a:pt x="3860" y="31087"/>
                  </a:lnTo>
                  <a:lnTo>
                    <a:pt x="14744" y="14941"/>
                  </a:lnTo>
                  <a:lnTo>
                    <a:pt x="30891" y="4057"/>
                  </a:lnTo>
                  <a:lnTo>
                    <a:pt x="50668" y="66"/>
                  </a:lnTo>
                  <a:lnTo>
                    <a:pt x="314822" y="66"/>
                  </a:lnTo>
                  <a:lnTo>
                    <a:pt x="334599" y="4057"/>
                  </a:lnTo>
                  <a:lnTo>
                    <a:pt x="350746" y="14941"/>
                  </a:lnTo>
                  <a:lnTo>
                    <a:pt x="361630" y="31087"/>
                  </a:lnTo>
                  <a:lnTo>
                    <a:pt x="365620" y="50865"/>
                  </a:lnTo>
                  <a:lnTo>
                    <a:pt x="365620" y="254060"/>
                  </a:lnTo>
                  <a:lnTo>
                    <a:pt x="361630" y="273838"/>
                  </a:lnTo>
                  <a:lnTo>
                    <a:pt x="350746" y="289984"/>
                  </a:lnTo>
                  <a:lnTo>
                    <a:pt x="334599" y="300868"/>
                  </a:lnTo>
                  <a:lnTo>
                    <a:pt x="314822" y="304859"/>
                  </a:lnTo>
                  <a:lnTo>
                    <a:pt x="50668" y="304859"/>
                  </a:lnTo>
                  <a:lnTo>
                    <a:pt x="30891" y="300868"/>
                  </a:lnTo>
                  <a:lnTo>
                    <a:pt x="14744" y="289984"/>
                  </a:lnTo>
                  <a:lnTo>
                    <a:pt x="3860" y="273838"/>
                  </a:lnTo>
                  <a:lnTo>
                    <a:pt x="-129" y="254060"/>
                  </a:lnTo>
                  <a:lnTo>
                    <a:pt x="-129" y="5086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3858767" y="8989790"/>
            <a:ext cx="748665" cy="2457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dirty="0" sz="1000" spc="-10" b="1">
                <a:latin typeface="Carlito"/>
                <a:cs typeface="Carlito"/>
              </a:rPr>
              <a:t>ACCESOS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365246" y="9343612"/>
            <a:ext cx="3611879" cy="1328420"/>
            <a:chOff x="3365246" y="9343612"/>
            <a:chExt cx="3611879" cy="1328420"/>
          </a:xfrm>
        </p:grpSpPr>
        <p:sp>
          <p:nvSpPr>
            <p:cNvPr id="76" name="object 76"/>
            <p:cNvSpPr/>
            <p:nvPr/>
          </p:nvSpPr>
          <p:spPr>
            <a:xfrm>
              <a:off x="3377945" y="9356312"/>
              <a:ext cx="3586479" cy="1303020"/>
            </a:xfrm>
            <a:custGeom>
              <a:avLst/>
              <a:gdLst/>
              <a:ahLst/>
              <a:cxnLst/>
              <a:rect l="l" t="t" r="r" b="b"/>
              <a:pathLst>
                <a:path w="3586479" h="1303020">
                  <a:moveTo>
                    <a:pt x="3368631" y="49"/>
                  </a:moveTo>
                  <a:lnTo>
                    <a:pt x="217079" y="49"/>
                  </a:lnTo>
                  <a:lnTo>
                    <a:pt x="167301" y="5787"/>
                  </a:lnTo>
                  <a:lnTo>
                    <a:pt x="121598" y="22131"/>
                  </a:lnTo>
                  <a:lnTo>
                    <a:pt x="81275" y="47774"/>
                  </a:lnTo>
                  <a:lnTo>
                    <a:pt x="47639" y="81410"/>
                  </a:lnTo>
                  <a:lnTo>
                    <a:pt x="21996" y="121733"/>
                  </a:lnTo>
                  <a:lnTo>
                    <a:pt x="5652" y="167436"/>
                  </a:lnTo>
                  <a:lnTo>
                    <a:pt x="-85" y="217213"/>
                  </a:lnTo>
                  <a:lnTo>
                    <a:pt x="-85" y="1085871"/>
                  </a:lnTo>
                  <a:lnTo>
                    <a:pt x="5652" y="1135665"/>
                  </a:lnTo>
                  <a:lnTo>
                    <a:pt x="21996" y="1181374"/>
                  </a:lnTo>
                  <a:lnTo>
                    <a:pt x="47639" y="1221696"/>
                  </a:lnTo>
                  <a:lnTo>
                    <a:pt x="81275" y="1255327"/>
                  </a:lnTo>
                  <a:lnTo>
                    <a:pt x="121598" y="1280963"/>
                  </a:lnTo>
                  <a:lnTo>
                    <a:pt x="167301" y="1297300"/>
                  </a:lnTo>
                  <a:lnTo>
                    <a:pt x="217079" y="1303036"/>
                  </a:lnTo>
                  <a:lnTo>
                    <a:pt x="3368631" y="1303036"/>
                  </a:lnTo>
                  <a:lnTo>
                    <a:pt x="3418409" y="1297300"/>
                  </a:lnTo>
                  <a:lnTo>
                    <a:pt x="3464112" y="1280963"/>
                  </a:lnTo>
                  <a:lnTo>
                    <a:pt x="3504435" y="1255327"/>
                  </a:lnTo>
                  <a:lnTo>
                    <a:pt x="3538071" y="1221696"/>
                  </a:lnTo>
                  <a:lnTo>
                    <a:pt x="3563714" y="1181374"/>
                  </a:lnTo>
                  <a:lnTo>
                    <a:pt x="3580057" y="1135665"/>
                  </a:lnTo>
                  <a:lnTo>
                    <a:pt x="3585796" y="1085871"/>
                  </a:lnTo>
                  <a:lnTo>
                    <a:pt x="3585796" y="217213"/>
                  </a:lnTo>
                  <a:lnTo>
                    <a:pt x="3580057" y="167436"/>
                  </a:lnTo>
                  <a:lnTo>
                    <a:pt x="3563714" y="121733"/>
                  </a:lnTo>
                  <a:lnTo>
                    <a:pt x="3538071" y="81410"/>
                  </a:lnTo>
                  <a:lnTo>
                    <a:pt x="3504435" y="47774"/>
                  </a:lnTo>
                  <a:lnTo>
                    <a:pt x="3464112" y="22131"/>
                  </a:lnTo>
                  <a:lnTo>
                    <a:pt x="3418409" y="5787"/>
                  </a:lnTo>
                  <a:lnTo>
                    <a:pt x="3368631" y="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377945" y="9356312"/>
              <a:ext cx="3586479" cy="1303020"/>
            </a:xfrm>
            <a:custGeom>
              <a:avLst/>
              <a:gdLst/>
              <a:ahLst/>
              <a:cxnLst/>
              <a:rect l="l" t="t" r="r" b="b"/>
              <a:pathLst>
                <a:path w="3586479" h="1303020">
                  <a:moveTo>
                    <a:pt x="-85" y="217213"/>
                  </a:moveTo>
                  <a:lnTo>
                    <a:pt x="5652" y="167436"/>
                  </a:lnTo>
                  <a:lnTo>
                    <a:pt x="21996" y="121733"/>
                  </a:lnTo>
                  <a:lnTo>
                    <a:pt x="47639" y="81410"/>
                  </a:lnTo>
                  <a:lnTo>
                    <a:pt x="81275" y="47774"/>
                  </a:lnTo>
                  <a:lnTo>
                    <a:pt x="121598" y="22131"/>
                  </a:lnTo>
                  <a:lnTo>
                    <a:pt x="167301" y="5787"/>
                  </a:lnTo>
                  <a:lnTo>
                    <a:pt x="217079" y="49"/>
                  </a:lnTo>
                  <a:lnTo>
                    <a:pt x="3368631" y="49"/>
                  </a:lnTo>
                  <a:lnTo>
                    <a:pt x="3418409" y="5787"/>
                  </a:lnTo>
                  <a:lnTo>
                    <a:pt x="3464112" y="22131"/>
                  </a:lnTo>
                  <a:lnTo>
                    <a:pt x="3504435" y="47774"/>
                  </a:lnTo>
                  <a:lnTo>
                    <a:pt x="3538071" y="81410"/>
                  </a:lnTo>
                  <a:lnTo>
                    <a:pt x="3563714" y="121733"/>
                  </a:lnTo>
                  <a:lnTo>
                    <a:pt x="3580057" y="167436"/>
                  </a:lnTo>
                  <a:lnTo>
                    <a:pt x="3585796" y="217213"/>
                  </a:lnTo>
                  <a:lnTo>
                    <a:pt x="3585796" y="1085871"/>
                  </a:lnTo>
                  <a:lnTo>
                    <a:pt x="3580057" y="1135665"/>
                  </a:lnTo>
                  <a:lnTo>
                    <a:pt x="3563714" y="1181374"/>
                  </a:lnTo>
                  <a:lnTo>
                    <a:pt x="3538071" y="1221696"/>
                  </a:lnTo>
                  <a:lnTo>
                    <a:pt x="3504435" y="1255327"/>
                  </a:lnTo>
                  <a:lnTo>
                    <a:pt x="3464112" y="1280963"/>
                  </a:lnTo>
                  <a:lnTo>
                    <a:pt x="3418409" y="1297300"/>
                  </a:lnTo>
                  <a:lnTo>
                    <a:pt x="3368631" y="1303036"/>
                  </a:lnTo>
                  <a:lnTo>
                    <a:pt x="217079" y="1303036"/>
                  </a:lnTo>
                  <a:lnTo>
                    <a:pt x="167301" y="1297300"/>
                  </a:lnTo>
                  <a:lnTo>
                    <a:pt x="121598" y="1280963"/>
                  </a:lnTo>
                  <a:lnTo>
                    <a:pt x="81275" y="1255327"/>
                  </a:lnTo>
                  <a:lnTo>
                    <a:pt x="47639" y="1221696"/>
                  </a:lnTo>
                  <a:lnTo>
                    <a:pt x="21996" y="1181374"/>
                  </a:lnTo>
                  <a:lnTo>
                    <a:pt x="5652" y="1135665"/>
                  </a:lnTo>
                  <a:lnTo>
                    <a:pt x="-85" y="1085871"/>
                  </a:lnTo>
                  <a:lnTo>
                    <a:pt x="-85" y="21721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419079"/>
            <a:ext cx="1103630" cy="95885"/>
            <a:chOff x="2057400" y="419079"/>
            <a:chExt cx="1103630" cy="95885"/>
          </a:xfrm>
        </p:grpSpPr>
        <p:sp>
          <p:nvSpPr>
            <p:cNvPr id="3" name="object 3"/>
            <p:cNvSpPr/>
            <p:nvPr/>
          </p:nvSpPr>
          <p:spPr>
            <a:xfrm>
              <a:off x="205740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02" y="275"/>
                  </a:moveTo>
                  <a:lnTo>
                    <a:pt x="-51" y="275"/>
                  </a:lnTo>
                  <a:lnTo>
                    <a:pt x="-51" y="96019"/>
                  </a:lnTo>
                  <a:lnTo>
                    <a:pt x="366702" y="96019"/>
                  </a:lnTo>
                  <a:lnTo>
                    <a:pt x="366702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24684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3" y="275"/>
                  </a:moveTo>
                  <a:lnTo>
                    <a:pt x="-61" y="275"/>
                  </a:lnTo>
                  <a:lnTo>
                    <a:pt x="-61" y="96019"/>
                  </a:lnTo>
                  <a:lnTo>
                    <a:pt x="370223" y="96019"/>
                  </a:lnTo>
                  <a:lnTo>
                    <a:pt x="370223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94888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0" y="275"/>
                  </a:moveTo>
                  <a:lnTo>
                    <a:pt x="-70" y="275"/>
                  </a:lnTo>
                  <a:lnTo>
                    <a:pt x="-70" y="96019"/>
                  </a:lnTo>
                  <a:lnTo>
                    <a:pt x="365540" y="96019"/>
                  </a:lnTo>
                  <a:lnTo>
                    <a:pt x="365540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20211" y="730942"/>
            <a:ext cx="5854065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29">
                <a:solidFill>
                  <a:srgbClr val="0077B9"/>
                </a:solidFill>
              </a:rPr>
              <a:t>METODOLOGIA</a:t>
            </a:r>
            <a:r>
              <a:rPr dirty="0" sz="3950" spc="-580">
                <a:solidFill>
                  <a:srgbClr val="0077B9"/>
                </a:solidFill>
              </a:rPr>
              <a:t> </a:t>
            </a:r>
            <a:r>
              <a:rPr dirty="0" sz="3950" spc="-204">
                <a:solidFill>
                  <a:srgbClr val="0077B9"/>
                </a:solidFill>
              </a:rPr>
              <a:t>MESAS</a:t>
            </a:r>
            <a:endParaRPr sz="3950"/>
          </a:p>
        </p:txBody>
      </p:sp>
      <p:sp>
        <p:nvSpPr>
          <p:cNvPr id="8" name="object 8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76736" y="5573331"/>
            <a:ext cx="427355" cy="2337435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</a:t>
            </a:r>
            <a:r>
              <a:rPr dirty="0" sz="2600" spc="-25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30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457" y="2372045"/>
            <a:ext cx="13336905" cy="441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1086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Carlito"/>
                <a:cs typeface="Carlito"/>
              </a:rPr>
              <a:t>1.Definición </a:t>
            </a:r>
            <a:r>
              <a:rPr dirty="0" sz="4800" spc="-5">
                <a:latin typeface="Carlito"/>
                <a:cs typeface="Carlito"/>
              </a:rPr>
              <a:t>de </a:t>
            </a:r>
            <a:r>
              <a:rPr dirty="0" sz="4800" spc="-20">
                <a:latin typeface="Carlito"/>
                <a:cs typeface="Carlito"/>
              </a:rPr>
              <a:t>roles  </a:t>
            </a:r>
            <a:r>
              <a:rPr dirty="0" sz="4800" spc="-15">
                <a:latin typeface="Carlito"/>
                <a:cs typeface="Carlito"/>
              </a:rPr>
              <a:t>2.Realización </a:t>
            </a:r>
            <a:r>
              <a:rPr dirty="0" sz="4800" spc="-5">
                <a:latin typeface="Carlito"/>
                <a:cs typeface="Carlito"/>
              </a:rPr>
              <a:t>de </a:t>
            </a:r>
            <a:r>
              <a:rPr dirty="0" sz="4800" spc="-25">
                <a:latin typeface="Carlito"/>
                <a:cs typeface="Carlito"/>
              </a:rPr>
              <a:t>preguntas  </a:t>
            </a:r>
            <a:r>
              <a:rPr dirty="0" sz="4800" spc="-15">
                <a:latin typeface="Carlito"/>
                <a:cs typeface="Carlito"/>
              </a:rPr>
              <a:t>3.Desarrollo </a:t>
            </a:r>
            <a:r>
              <a:rPr dirty="0" sz="4800" spc="-5">
                <a:latin typeface="Carlito"/>
                <a:cs typeface="Carlito"/>
              </a:rPr>
              <a:t>de </a:t>
            </a:r>
            <a:r>
              <a:rPr dirty="0" sz="4800">
                <a:latin typeface="Carlito"/>
                <a:cs typeface="Carlito"/>
              </a:rPr>
              <a:t>la </a:t>
            </a:r>
            <a:r>
              <a:rPr dirty="0" sz="4800" spc="-25">
                <a:latin typeface="Carlito"/>
                <a:cs typeface="Carlito"/>
              </a:rPr>
              <a:t>conversación  </a:t>
            </a:r>
            <a:r>
              <a:rPr dirty="0" sz="4800" spc="-10">
                <a:latin typeface="Carlito"/>
                <a:cs typeface="Carlito"/>
              </a:rPr>
              <a:t>4.Utilización </a:t>
            </a:r>
            <a:r>
              <a:rPr dirty="0" sz="4800" spc="-5">
                <a:latin typeface="Carlito"/>
                <a:cs typeface="Carlito"/>
              </a:rPr>
              <a:t>de </a:t>
            </a:r>
            <a:r>
              <a:rPr dirty="0" sz="4800" spc="-30">
                <a:latin typeface="Carlito"/>
                <a:cs typeface="Carlito"/>
              </a:rPr>
              <a:t>formatos </a:t>
            </a:r>
            <a:r>
              <a:rPr dirty="0" sz="4800" spc="-5">
                <a:latin typeface="Carlito"/>
                <a:cs typeface="Carlito"/>
              </a:rPr>
              <a:t>DNP  </a:t>
            </a:r>
            <a:r>
              <a:rPr dirty="0" sz="4800" spc="-15">
                <a:latin typeface="Carlito"/>
                <a:cs typeface="Carlito"/>
              </a:rPr>
              <a:t>5.Lectura </a:t>
            </a:r>
            <a:r>
              <a:rPr dirty="0" sz="4800" spc="-5">
                <a:latin typeface="Carlito"/>
                <a:cs typeface="Carlito"/>
              </a:rPr>
              <a:t>de</a:t>
            </a:r>
            <a:r>
              <a:rPr dirty="0" sz="4800">
                <a:latin typeface="Carlito"/>
                <a:cs typeface="Carlito"/>
              </a:rPr>
              <a:t> </a:t>
            </a:r>
            <a:r>
              <a:rPr dirty="0" sz="4800" spc="-10">
                <a:latin typeface="Carlito"/>
                <a:cs typeface="Carlito"/>
              </a:rPr>
              <a:t>conclusiones</a:t>
            </a:r>
            <a:endParaRPr sz="4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4800" spc="-5">
                <a:latin typeface="Carlito"/>
                <a:cs typeface="Carlito"/>
              </a:rPr>
              <a:t>6.Designación de </a:t>
            </a:r>
            <a:r>
              <a:rPr dirty="0" sz="4800" spc="-20">
                <a:latin typeface="Carlito"/>
                <a:cs typeface="Carlito"/>
              </a:rPr>
              <a:t>persona </a:t>
            </a:r>
            <a:r>
              <a:rPr dirty="0" sz="4800" spc="-5">
                <a:latin typeface="Carlito"/>
                <a:cs typeface="Carlito"/>
              </a:rPr>
              <a:t>que </a:t>
            </a:r>
            <a:r>
              <a:rPr dirty="0" sz="4800" spc="-30">
                <a:latin typeface="Carlito"/>
                <a:cs typeface="Carlito"/>
              </a:rPr>
              <a:t>presentará </a:t>
            </a:r>
            <a:r>
              <a:rPr dirty="0" sz="4800">
                <a:latin typeface="Carlito"/>
                <a:cs typeface="Carlito"/>
              </a:rPr>
              <a:t>en</a:t>
            </a:r>
            <a:r>
              <a:rPr dirty="0" sz="4800" spc="50">
                <a:latin typeface="Carlito"/>
                <a:cs typeface="Carlito"/>
              </a:rPr>
              <a:t> </a:t>
            </a:r>
            <a:r>
              <a:rPr dirty="0" sz="4800" spc="-5">
                <a:latin typeface="Carlito"/>
                <a:cs typeface="Carlito"/>
              </a:rPr>
              <a:t>plenaria.</a:t>
            </a:r>
            <a:endParaRPr sz="4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4783" y="0"/>
            <a:ext cx="10251607" cy="1128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65527" y="4445349"/>
            <a:ext cx="1048385" cy="1045844"/>
          </a:xfrm>
          <a:custGeom>
            <a:avLst/>
            <a:gdLst/>
            <a:ahLst/>
            <a:cxnLst/>
            <a:rect l="l" t="t" r="r" b="b"/>
            <a:pathLst>
              <a:path w="1048384" h="1045845">
                <a:moveTo>
                  <a:pt x="523602" y="173"/>
                </a:moveTo>
                <a:lnTo>
                  <a:pt x="475979" y="2332"/>
                </a:lnTo>
                <a:lnTo>
                  <a:pt x="429371" y="8555"/>
                </a:lnTo>
                <a:lnTo>
                  <a:pt x="384287" y="18841"/>
                </a:lnTo>
                <a:lnTo>
                  <a:pt x="340727" y="32811"/>
                </a:lnTo>
                <a:lnTo>
                  <a:pt x="298945" y="50464"/>
                </a:lnTo>
                <a:lnTo>
                  <a:pt x="259068" y="71545"/>
                </a:lnTo>
                <a:lnTo>
                  <a:pt x="221350" y="95929"/>
                </a:lnTo>
                <a:lnTo>
                  <a:pt x="186045" y="123233"/>
                </a:lnTo>
                <a:lnTo>
                  <a:pt x="153026" y="153331"/>
                </a:lnTo>
                <a:lnTo>
                  <a:pt x="122801" y="186223"/>
                </a:lnTo>
                <a:lnTo>
                  <a:pt x="95496" y="221528"/>
                </a:lnTo>
                <a:lnTo>
                  <a:pt x="71113" y="259119"/>
                </a:lnTo>
                <a:lnTo>
                  <a:pt x="50031" y="298869"/>
                </a:lnTo>
                <a:lnTo>
                  <a:pt x="32379" y="340524"/>
                </a:lnTo>
                <a:lnTo>
                  <a:pt x="18282" y="383957"/>
                </a:lnTo>
                <a:lnTo>
                  <a:pt x="7995" y="428914"/>
                </a:lnTo>
                <a:lnTo>
                  <a:pt x="1773" y="475268"/>
                </a:lnTo>
                <a:lnTo>
                  <a:pt x="-385" y="522765"/>
                </a:lnTo>
                <a:lnTo>
                  <a:pt x="1773" y="570389"/>
                </a:lnTo>
                <a:lnTo>
                  <a:pt x="7995" y="616742"/>
                </a:lnTo>
                <a:lnTo>
                  <a:pt x="18282" y="661699"/>
                </a:lnTo>
                <a:lnTo>
                  <a:pt x="32379" y="705259"/>
                </a:lnTo>
                <a:lnTo>
                  <a:pt x="50031" y="746914"/>
                </a:lnTo>
                <a:lnTo>
                  <a:pt x="71113" y="786664"/>
                </a:lnTo>
                <a:lnTo>
                  <a:pt x="95496" y="824255"/>
                </a:lnTo>
                <a:lnTo>
                  <a:pt x="122801" y="859560"/>
                </a:lnTo>
                <a:lnTo>
                  <a:pt x="153026" y="892452"/>
                </a:lnTo>
                <a:lnTo>
                  <a:pt x="186045" y="922551"/>
                </a:lnTo>
                <a:lnTo>
                  <a:pt x="221350" y="949855"/>
                </a:lnTo>
                <a:lnTo>
                  <a:pt x="259068" y="974111"/>
                </a:lnTo>
                <a:lnTo>
                  <a:pt x="298945" y="995066"/>
                </a:lnTo>
                <a:lnTo>
                  <a:pt x="340727" y="1012718"/>
                </a:lnTo>
                <a:lnTo>
                  <a:pt x="384287" y="1026815"/>
                </a:lnTo>
                <a:lnTo>
                  <a:pt x="429371" y="1036975"/>
                </a:lnTo>
                <a:lnTo>
                  <a:pt x="475979" y="1043325"/>
                </a:lnTo>
                <a:lnTo>
                  <a:pt x="523602" y="1045484"/>
                </a:lnTo>
                <a:lnTo>
                  <a:pt x="571353" y="1043325"/>
                </a:lnTo>
                <a:lnTo>
                  <a:pt x="617834" y="1036975"/>
                </a:lnTo>
                <a:lnTo>
                  <a:pt x="662918" y="1026815"/>
                </a:lnTo>
                <a:lnTo>
                  <a:pt x="706478" y="1012718"/>
                </a:lnTo>
                <a:lnTo>
                  <a:pt x="748387" y="995066"/>
                </a:lnTo>
                <a:lnTo>
                  <a:pt x="788264" y="974111"/>
                </a:lnTo>
                <a:lnTo>
                  <a:pt x="825982" y="949855"/>
                </a:lnTo>
                <a:lnTo>
                  <a:pt x="861414" y="922551"/>
                </a:lnTo>
                <a:lnTo>
                  <a:pt x="894306" y="892452"/>
                </a:lnTo>
                <a:lnTo>
                  <a:pt x="924531" y="859560"/>
                </a:lnTo>
                <a:lnTo>
                  <a:pt x="951963" y="824255"/>
                </a:lnTo>
                <a:lnTo>
                  <a:pt x="976219" y="786664"/>
                </a:lnTo>
                <a:lnTo>
                  <a:pt x="997300" y="746914"/>
                </a:lnTo>
                <a:lnTo>
                  <a:pt x="1014953" y="705259"/>
                </a:lnTo>
                <a:lnTo>
                  <a:pt x="1029050" y="661699"/>
                </a:lnTo>
                <a:lnTo>
                  <a:pt x="1039336" y="616742"/>
                </a:lnTo>
                <a:lnTo>
                  <a:pt x="1045686" y="570389"/>
                </a:lnTo>
                <a:lnTo>
                  <a:pt x="1047718" y="522765"/>
                </a:lnTo>
                <a:lnTo>
                  <a:pt x="1045686" y="475268"/>
                </a:lnTo>
                <a:lnTo>
                  <a:pt x="1039336" y="428914"/>
                </a:lnTo>
                <a:lnTo>
                  <a:pt x="1029050" y="383957"/>
                </a:lnTo>
                <a:lnTo>
                  <a:pt x="1014953" y="340524"/>
                </a:lnTo>
                <a:lnTo>
                  <a:pt x="997300" y="298869"/>
                </a:lnTo>
                <a:lnTo>
                  <a:pt x="976219" y="259119"/>
                </a:lnTo>
                <a:lnTo>
                  <a:pt x="951963" y="221528"/>
                </a:lnTo>
                <a:lnTo>
                  <a:pt x="924531" y="186223"/>
                </a:lnTo>
                <a:lnTo>
                  <a:pt x="894306" y="153331"/>
                </a:lnTo>
                <a:lnTo>
                  <a:pt x="861414" y="123233"/>
                </a:lnTo>
                <a:lnTo>
                  <a:pt x="825982" y="95929"/>
                </a:lnTo>
                <a:lnTo>
                  <a:pt x="788264" y="71545"/>
                </a:lnTo>
                <a:lnTo>
                  <a:pt x="748387" y="50464"/>
                </a:lnTo>
                <a:lnTo>
                  <a:pt x="706478" y="32811"/>
                </a:lnTo>
                <a:lnTo>
                  <a:pt x="662918" y="18841"/>
                </a:lnTo>
                <a:lnTo>
                  <a:pt x="617834" y="8555"/>
                </a:lnTo>
                <a:lnTo>
                  <a:pt x="571353" y="2332"/>
                </a:lnTo>
                <a:lnTo>
                  <a:pt x="523602" y="17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25903" y="5932773"/>
            <a:ext cx="1045844" cy="1048385"/>
          </a:xfrm>
          <a:custGeom>
            <a:avLst/>
            <a:gdLst/>
            <a:ahLst/>
            <a:cxnLst/>
            <a:rect l="l" t="t" r="r" b="b"/>
            <a:pathLst>
              <a:path w="1045844" h="1048384">
                <a:moveTo>
                  <a:pt x="522206" y="135"/>
                </a:moveTo>
                <a:lnTo>
                  <a:pt x="474710" y="2294"/>
                </a:lnTo>
                <a:lnTo>
                  <a:pt x="428356" y="8517"/>
                </a:lnTo>
                <a:lnTo>
                  <a:pt x="383399" y="18804"/>
                </a:lnTo>
                <a:lnTo>
                  <a:pt x="339966" y="32901"/>
                </a:lnTo>
                <a:lnTo>
                  <a:pt x="298184" y="50553"/>
                </a:lnTo>
                <a:lnTo>
                  <a:pt x="258434" y="71635"/>
                </a:lnTo>
                <a:lnTo>
                  <a:pt x="220843" y="96018"/>
                </a:lnTo>
                <a:lnTo>
                  <a:pt x="185538" y="123322"/>
                </a:lnTo>
                <a:lnTo>
                  <a:pt x="152646" y="153548"/>
                </a:lnTo>
                <a:lnTo>
                  <a:pt x="122548" y="186567"/>
                </a:lnTo>
                <a:lnTo>
                  <a:pt x="95243" y="221872"/>
                </a:lnTo>
                <a:lnTo>
                  <a:pt x="70987" y="259590"/>
                </a:lnTo>
                <a:lnTo>
                  <a:pt x="49905" y="299467"/>
                </a:lnTo>
                <a:lnTo>
                  <a:pt x="32253" y="341249"/>
                </a:lnTo>
                <a:lnTo>
                  <a:pt x="18283" y="384809"/>
                </a:lnTo>
                <a:lnTo>
                  <a:pt x="7996" y="429893"/>
                </a:lnTo>
                <a:lnTo>
                  <a:pt x="1774" y="476500"/>
                </a:lnTo>
                <a:lnTo>
                  <a:pt x="-384" y="524124"/>
                </a:lnTo>
                <a:lnTo>
                  <a:pt x="1774" y="571875"/>
                </a:lnTo>
                <a:lnTo>
                  <a:pt x="7996" y="618483"/>
                </a:lnTo>
                <a:lnTo>
                  <a:pt x="18283" y="663567"/>
                </a:lnTo>
                <a:lnTo>
                  <a:pt x="32253" y="707127"/>
                </a:lnTo>
                <a:lnTo>
                  <a:pt x="49905" y="748908"/>
                </a:lnTo>
                <a:lnTo>
                  <a:pt x="70987" y="788785"/>
                </a:lnTo>
                <a:lnTo>
                  <a:pt x="95243" y="826503"/>
                </a:lnTo>
                <a:lnTo>
                  <a:pt x="122548" y="861936"/>
                </a:lnTo>
                <a:lnTo>
                  <a:pt x="152646" y="894828"/>
                </a:lnTo>
                <a:lnTo>
                  <a:pt x="185538" y="925053"/>
                </a:lnTo>
                <a:lnTo>
                  <a:pt x="220843" y="952484"/>
                </a:lnTo>
                <a:lnTo>
                  <a:pt x="258434" y="976741"/>
                </a:lnTo>
                <a:lnTo>
                  <a:pt x="298184" y="997822"/>
                </a:lnTo>
                <a:lnTo>
                  <a:pt x="339966" y="1015475"/>
                </a:lnTo>
                <a:lnTo>
                  <a:pt x="383399" y="1029571"/>
                </a:lnTo>
                <a:lnTo>
                  <a:pt x="428356" y="1039858"/>
                </a:lnTo>
                <a:lnTo>
                  <a:pt x="474710" y="1046208"/>
                </a:lnTo>
                <a:lnTo>
                  <a:pt x="522206" y="1048240"/>
                </a:lnTo>
                <a:lnTo>
                  <a:pt x="569830" y="1046208"/>
                </a:lnTo>
                <a:lnTo>
                  <a:pt x="616184" y="1039858"/>
                </a:lnTo>
                <a:lnTo>
                  <a:pt x="661141" y="1029571"/>
                </a:lnTo>
                <a:lnTo>
                  <a:pt x="704574" y="1015475"/>
                </a:lnTo>
                <a:lnTo>
                  <a:pt x="746229" y="997822"/>
                </a:lnTo>
                <a:lnTo>
                  <a:pt x="785979" y="976741"/>
                </a:lnTo>
                <a:lnTo>
                  <a:pt x="823570" y="952484"/>
                </a:lnTo>
                <a:lnTo>
                  <a:pt x="858875" y="925053"/>
                </a:lnTo>
                <a:lnTo>
                  <a:pt x="891767" y="894828"/>
                </a:lnTo>
                <a:lnTo>
                  <a:pt x="921992" y="861936"/>
                </a:lnTo>
                <a:lnTo>
                  <a:pt x="949297" y="826503"/>
                </a:lnTo>
                <a:lnTo>
                  <a:pt x="973553" y="788785"/>
                </a:lnTo>
                <a:lnTo>
                  <a:pt x="994508" y="748908"/>
                </a:lnTo>
                <a:lnTo>
                  <a:pt x="1012160" y="707127"/>
                </a:lnTo>
                <a:lnTo>
                  <a:pt x="1026257" y="663567"/>
                </a:lnTo>
                <a:lnTo>
                  <a:pt x="1036417" y="618483"/>
                </a:lnTo>
                <a:lnTo>
                  <a:pt x="1042766" y="571875"/>
                </a:lnTo>
                <a:lnTo>
                  <a:pt x="1044925" y="524124"/>
                </a:lnTo>
                <a:lnTo>
                  <a:pt x="1042766" y="476500"/>
                </a:lnTo>
                <a:lnTo>
                  <a:pt x="1036417" y="429893"/>
                </a:lnTo>
                <a:lnTo>
                  <a:pt x="1026257" y="384809"/>
                </a:lnTo>
                <a:lnTo>
                  <a:pt x="1012160" y="341249"/>
                </a:lnTo>
                <a:lnTo>
                  <a:pt x="994508" y="299467"/>
                </a:lnTo>
                <a:lnTo>
                  <a:pt x="973553" y="259590"/>
                </a:lnTo>
                <a:lnTo>
                  <a:pt x="949297" y="221872"/>
                </a:lnTo>
                <a:lnTo>
                  <a:pt x="921992" y="186567"/>
                </a:lnTo>
                <a:lnTo>
                  <a:pt x="891767" y="153548"/>
                </a:lnTo>
                <a:lnTo>
                  <a:pt x="858875" y="123322"/>
                </a:lnTo>
                <a:lnTo>
                  <a:pt x="823570" y="96018"/>
                </a:lnTo>
                <a:lnTo>
                  <a:pt x="785979" y="71635"/>
                </a:lnTo>
                <a:lnTo>
                  <a:pt x="746229" y="50553"/>
                </a:lnTo>
                <a:lnTo>
                  <a:pt x="704574" y="32901"/>
                </a:lnTo>
                <a:lnTo>
                  <a:pt x="661141" y="18804"/>
                </a:lnTo>
                <a:lnTo>
                  <a:pt x="616184" y="8517"/>
                </a:lnTo>
                <a:lnTo>
                  <a:pt x="569830" y="2294"/>
                </a:lnTo>
                <a:lnTo>
                  <a:pt x="522206" y="13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36570" y="7601553"/>
            <a:ext cx="1045844" cy="1045844"/>
          </a:xfrm>
          <a:custGeom>
            <a:avLst/>
            <a:gdLst/>
            <a:ahLst/>
            <a:cxnLst/>
            <a:rect l="l" t="t" r="r" b="b"/>
            <a:pathLst>
              <a:path w="1045844" h="1045845">
                <a:moveTo>
                  <a:pt x="522206" y="93"/>
                </a:moveTo>
                <a:lnTo>
                  <a:pt x="474709" y="2252"/>
                </a:lnTo>
                <a:lnTo>
                  <a:pt x="428356" y="8475"/>
                </a:lnTo>
                <a:lnTo>
                  <a:pt x="383399" y="18762"/>
                </a:lnTo>
                <a:lnTo>
                  <a:pt x="339966" y="32731"/>
                </a:lnTo>
                <a:lnTo>
                  <a:pt x="298184" y="50384"/>
                </a:lnTo>
                <a:lnTo>
                  <a:pt x="258434" y="71465"/>
                </a:lnTo>
                <a:lnTo>
                  <a:pt x="220843" y="95722"/>
                </a:lnTo>
                <a:lnTo>
                  <a:pt x="185538" y="123026"/>
                </a:lnTo>
                <a:lnTo>
                  <a:pt x="152646" y="153124"/>
                </a:lnTo>
                <a:lnTo>
                  <a:pt x="122547" y="185890"/>
                </a:lnTo>
                <a:lnTo>
                  <a:pt x="95243" y="221322"/>
                </a:lnTo>
                <a:lnTo>
                  <a:pt x="70987" y="258913"/>
                </a:lnTo>
                <a:lnTo>
                  <a:pt x="49905" y="298663"/>
                </a:lnTo>
                <a:lnTo>
                  <a:pt x="32253" y="340318"/>
                </a:lnTo>
                <a:lnTo>
                  <a:pt x="18283" y="383751"/>
                </a:lnTo>
                <a:lnTo>
                  <a:pt x="7996" y="428707"/>
                </a:lnTo>
                <a:lnTo>
                  <a:pt x="1773" y="475188"/>
                </a:lnTo>
                <a:lnTo>
                  <a:pt x="-385" y="522685"/>
                </a:lnTo>
                <a:lnTo>
                  <a:pt x="1773" y="570309"/>
                </a:lnTo>
                <a:lnTo>
                  <a:pt x="7996" y="616663"/>
                </a:lnTo>
                <a:lnTo>
                  <a:pt x="18283" y="661619"/>
                </a:lnTo>
                <a:lnTo>
                  <a:pt x="32253" y="705052"/>
                </a:lnTo>
                <a:lnTo>
                  <a:pt x="49905" y="746707"/>
                </a:lnTo>
                <a:lnTo>
                  <a:pt x="70987" y="786457"/>
                </a:lnTo>
                <a:lnTo>
                  <a:pt x="95243" y="824048"/>
                </a:lnTo>
                <a:lnTo>
                  <a:pt x="122547" y="859353"/>
                </a:lnTo>
                <a:lnTo>
                  <a:pt x="152646" y="892246"/>
                </a:lnTo>
                <a:lnTo>
                  <a:pt x="185538" y="922344"/>
                </a:lnTo>
                <a:lnTo>
                  <a:pt x="220843" y="949648"/>
                </a:lnTo>
                <a:lnTo>
                  <a:pt x="258434" y="973905"/>
                </a:lnTo>
                <a:lnTo>
                  <a:pt x="298184" y="994859"/>
                </a:lnTo>
                <a:lnTo>
                  <a:pt x="339966" y="1012512"/>
                </a:lnTo>
                <a:lnTo>
                  <a:pt x="383399" y="1026608"/>
                </a:lnTo>
                <a:lnTo>
                  <a:pt x="428356" y="1036895"/>
                </a:lnTo>
                <a:lnTo>
                  <a:pt x="474709" y="1043245"/>
                </a:lnTo>
                <a:lnTo>
                  <a:pt x="522206" y="1045404"/>
                </a:lnTo>
                <a:lnTo>
                  <a:pt x="569830" y="1043245"/>
                </a:lnTo>
                <a:lnTo>
                  <a:pt x="616184" y="1036895"/>
                </a:lnTo>
                <a:lnTo>
                  <a:pt x="661141" y="1026608"/>
                </a:lnTo>
                <a:lnTo>
                  <a:pt x="704574" y="1012512"/>
                </a:lnTo>
                <a:lnTo>
                  <a:pt x="746229" y="994859"/>
                </a:lnTo>
                <a:lnTo>
                  <a:pt x="785979" y="973905"/>
                </a:lnTo>
                <a:lnTo>
                  <a:pt x="823570" y="949648"/>
                </a:lnTo>
                <a:lnTo>
                  <a:pt x="858875" y="922344"/>
                </a:lnTo>
                <a:lnTo>
                  <a:pt x="891767" y="892246"/>
                </a:lnTo>
                <a:lnTo>
                  <a:pt x="921992" y="859353"/>
                </a:lnTo>
                <a:lnTo>
                  <a:pt x="949296" y="824048"/>
                </a:lnTo>
                <a:lnTo>
                  <a:pt x="973553" y="786457"/>
                </a:lnTo>
                <a:lnTo>
                  <a:pt x="994507" y="746707"/>
                </a:lnTo>
                <a:lnTo>
                  <a:pt x="1012160" y="705052"/>
                </a:lnTo>
                <a:lnTo>
                  <a:pt x="1026256" y="661619"/>
                </a:lnTo>
                <a:lnTo>
                  <a:pt x="1036416" y="616663"/>
                </a:lnTo>
                <a:lnTo>
                  <a:pt x="1042766" y="570309"/>
                </a:lnTo>
                <a:lnTo>
                  <a:pt x="1044925" y="522685"/>
                </a:lnTo>
                <a:lnTo>
                  <a:pt x="1042766" y="475188"/>
                </a:lnTo>
                <a:lnTo>
                  <a:pt x="1036416" y="428707"/>
                </a:lnTo>
                <a:lnTo>
                  <a:pt x="1026256" y="383751"/>
                </a:lnTo>
                <a:lnTo>
                  <a:pt x="1012160" y="340318"/>
                </a:lnTo>
                <a:lnTo>
                  <a:pt x="994507" y="298663"/>
                </a:lnTo>
                <a:lnTo>
                  <a:pt x="973553" y="258913"/>
                </a:lnTo>
                <a:lnTo>
                  <a:pt x="949296" y="221322"/>
                </a:lnTo>
                <a:lnTo>
                  <a:pt x="921992" y="185890"/>
                </a:lnTo>
                <a:lnTo>
                  <a:pt x="891767" y="153124"/>
                </a:lnTo>
                <a:lnTo>
                  <a:pt x="858875" y="123026"/>
                </a:lnTo>
                <a:lnTo>
                  <a:pt x="823570" y="95722"/>
                </a:lnTo>
                <a:lnTo>
                  <a:pt x="785979" y="71465"/>
                </a:lnTo>
                <a:lnTo>
                  <a:pt x="746229" y="50384"/>
                </a:lnTo>
                <a:lnTo>
                  <a:pt x="704574" y="32731"/>
                </a:lnTo>
                <a:lnTo>
                  <a:pt x="661141" y="18762"/>
                </a:lnTo>
                <a:lnTo>
                  <a:pt x="616184" y="8475"/>
                </a:lnTo>
                <a:lnTo>
                  <a:pt x="569830" y="2252"/>
                </a:lnTo>
                <a:lnTo>
                  <a:pt x="522206" y="9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74977" y="3996531"/>
            <a:ext cx="411480" cy="4613275"/>
          </a:xfrm>
          <a:custGeom>
            <a:avLst/>
            <a:gdLst/>
            <a:ahLst/>
            <a:cxnLst/>
            <a:rect l="l" t="t" r="r" b="b"/>
            <a:pathLst>
              <a:path w="411480" h="4613275">
                <a:moveTo>
                  <a:pt x="-370" y="184"/>
                </a:moveTo>
                <a:lnTo>
                  <a:pt x="46871" y="5645"/>
                </a:lnTo>
                <a:lnTo>
                  <a:pt x="90177" y="21139"/>
                </a:lnTo>
                <a:lnTo>
                  <a:pt x="128276" y="45522"/>
                </a:lnTo>
                <a:lnTo>
                  <a:pt x="160153" y="77398"/>
                </a:lnTo>
                <a:lnTo>
                  <a:pt x="184536" y="115751"/>
                </a:lnTo>
                <a:lnTo>
                  <a:pt x="199903" y="159184"/>
                </a:lnTo>
                <a:lnTo>
                  <a:pt x="205363" y="206427"/>
                </a:lnTo>
                <a:lnTo>
                  <a:pt x="205363" y="2100457"/>
                </a:lnTo>
                <a:lnTo>
                  <a:pt x="210824" y="2147700"/>
                </a:lnTo>
                <a:lnTo>
                  <a:pt x="226318" y="2191133"/>
                </a:lnTo>
                <a:lnTo>
                  <a:pt x="250574" y="2229486"/>
                </a:lnTo>
                <a:lnTo>
                  <a:pt x="282450" y="2261362"/>
                </a:lnTo>
                <a:lnTo>
                  <a:pt x="320677" y="2285619"/>
                </a:lnTo>
                <a:lnTo>
                  <a:pt x="363982" y="2301112"/>
                </a:lnTo>
                <a:lnTo>
                  <a:pt x="411098" y="2306573"/>
                </a:lnTo>
                <a:lnTo>
                  <a:pt x="363982" y="2312034"/>
                </a:lnTo>
                <a:lnTo>
                  <a:pt x="320677" y="2327527"/>
                </a:lnTo>
                <a:lnTo>
                  <a:pt x="282450" y="2351911"/>
                </a:lnTo>
                <a:lnTo>
                  <a:pt x="250574" y="2383787"/>
                </a:lnTo>
                <a:lnTo>
                  <a:pt x="226318" y="2422140"/>
                </a:lnTo>
                <a:lnTo>
                  <a:pt x="210824" y="2465573"/>
                </a:lnTo>
                <a:lnTo>
                  <a:pt x="205363" y="2512816"/>
                </a:lnTo>
                <a:lnTo>
                  <a:pt x="205363" y="4406846"/>
                </a:lnTo>
                <a:lnTo>
                  <a:pt x="199903" y="4454089"/>
                </a:lnTo>
                <a:lnTo>
                  <a:pt x="184536" y="4497522"/>
                </a:lnTo>
                <a:lnTo>
                  <a:pt x="160153" y="4535875"/>
                </a:lnTo>
                <a:lnTo>
                  <a:pt x="128276" y="4567751"/>
                </a:lnTo>
                <a:lnTo>
                  <a:pt x="90177" y="4592134"/>
                </a:lnTo>
                <a:lnTo>
                  <a:pt x="46871" y="4607628"/>
                </a:lnTo>
                <a:lnTo>
                  <a:pt x="-370" y="4613089"/>
                </a:lnTo>
              </a:path>
            </a:pathLst>
          </a:custGeom>
          <a:ln w="20102">
            <a:solidFill>
              <a:srgbClr val="0077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1064" y="3895947"/>
            <a:ext cx="13075919" cy="413384"/>
          </a:xfrm>
          <a:custGeom>
            <a:avLst/>
            <a:gdLst/>
            <a:ahLst/>
            <a:cxnLst/>
            <a:rect l="l" t="t" r="r" b="b"/>
            <a:pathLst>
              <a:path w="13075919" h="413385">
                <a:moveTo>
                  <a:pt x="-27" y="413180"/>
                </a:moveTo>
                <a:lnTo>
                  <a:pt x="5420" y="365938"/>
                </a:lnTo>
                <a:lnTo>
                  <a:pt x="20939" y="322505"/>
                </a:lnTo>
                <a:lnTo>
                  <a:pt x="45284" y="284152"/>
                </a:lnTo>
                <a:lnTo>
                  <a:pt x="77237" y="252148"/>
                </a:lnTo>
                <a:lnTo>
                  <a:pt x="115539" y="227765"/>
                </a:lnTo>
                <a:lnTo>
                  <a:pt x="158946" y="212144"/>
                </a:lnTo>
                <a:lnTo>
                  <a:pt x="206240" y="206684"/>
                </a:lnTo>
                <a:lnTo>
                  <a:pt x="6331295" y="206684"/>
                </a:lnTo>
                <a:lnTo>
                  <a:pt x="6378665" y="201223"/>
                </a:lnTo>
                <a:lnTo>
                  <a:pt x="6421971" y="185729"/>
                </a:lnTo>
                <a:lnTo>
                  <a:pt x="6460197" y="161346"/>
                </a:lnTo>
                <a:lnTo>
                  <a:pt x="6492200" y="129343"/>
                </a:lnTo>
                <a:lnTo>
                  <a:pt x="6516583" y="91117"/>
                </a:lnTo>
                <a:lnTo>
                  <a:pt x="6532077" y="47684"/>
                </a:lnTo>
                <a:lnTo>
                  <a:pt x="6537538" y="187"/>
                </a:lnTo>
                <a:lnTo>
                  <a:pt x="6542999" y="47684"/>
                </a:lnTo>
                <a:lnTo>
                  <a:pt x="6558492" y="91117"/>
                </a:lnTo>
                <a:lnTo>
                  <a:pt x="6582876" y="129343"/>
                </a:lnTo>
                <a:lnTo>
                  <a:pt x="6614752" y="161346"/>
                </a:lnTo>
                <a:lnTo>
                  <a:pt x="6653105" y="185729"/>
                </a:lnTo>
                <a:lnTo>
                  <a:pt x="6696538" y="201223"/>
                </a:lnTo>
                <a:lnTo>
                  <a:pt x="6743781" y="206684"/>
                </a:lnTo>
                <a:lnTo>
                  <a:pt x="12868836" y="206684"/>
                </a:lnTo>
                <a:lnTo>
                  <a:pt x="12916079" y="212144"/>
                </a:lnTo>
                <a:lnTo>
                  <a:pt x="12959512" y="227765"/>
                </a:lnTo>
                <a:lnTo>
                  <a:pt x="12997865" y="252148"/>
                </a:lnTo>
                <a:lnTo>
                  <a:pt x="13029868" y="284152"/>
                </a:lnTo>
                <a:lnTo>
                  <a:pt x="13054124" y="322505"/>
                </a:lnTo>
                <a:lnTo>
                  <a:pt x="13069618" y="365938"/>
                </a:lnTo>
                <a:lnTo>
                  <a:pt x="13075079" y="413180"/>
                </a:lnTo>
              </a:path>
            </a:pathLst>
          </a:custGeom>
          <a:ln w="20102">
            <a:solidFill>
              <a:srgbClr val="0077B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27291" y="5025866"/>
            <a:ext cx="14221460" cy="1510665"/>
            <a:chOff x="527291" y="5025866"/>
            <a:chExt cx="14221460" cy="1510665"/>
          </a:xfrm>
        </p:grpSpPr>
        <p:sp>
          <p:nvSpPr>
            <p:cNvPr id="8" name="object 8"/>
            <p:cNvSpPr/>
            <p:nvPr/>
          </p:nvSpPr>
          <p:spPr>
            <a:xfrm>
              <a:off x="527291" y="5885503"/>
              <a:ext cx="14221460" cy="492759"/>
            </a:xfrm>
            <a:custGeom>
              <a:avLst/>
              <a:gdLst/>
              <a:ahLst/>
              <a:cxnLst/>
              <a:rect l="l" t="t" r="r" b="b"/>
              <a:pathLst>
                <a:path w="14221460" h="492760">
                  <a:moveTo>
                    <a:pt x="14220706" y="137"/>
                  </a:moveTo>
                  <a:lnTo>
                    <a:pt x="-13" y="137"/>
                  </a:lnTo>
                  <a:lnTo>
                    <a:pt x="-13" y="492275"/>
                  </a:lnTo>
                  <a:lnTo>
                    <a:pt x="14220706" y="492275"/>
                  </a:lnTo>
                  <a:lnTo>
                    <a:pt x="14220706" y="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27137" y="5026030"/>
              <a:ext cx="10203180" cy="1510665"/>
            </a:xfrm>
            <a:custGeom>
              <a:avLst/>
              <a:gdLst/>
              <a:ahLst/>
              <a:cxnLst/>
              <a:rect l="l" t="t" r="r" b="b"/>
              <a:pathLst>
                <a:path w="10203180" h="1510665">
                  <a:moveTo>
                    <a:pt x="1510245" y="755116"/>
                  </a:moveTo>
                  <a:lnTo>
                    <a:pt x="1508848" y="707377"/>
                  </a:lnTo>
                  <a:lnTo>
                    <a:pt x="1504403" y="660387"/>
                  </a:lnTo>
                  <a:lnTo>
                    <a:pt x="1497164" y="614286"/>
                  </a:lnTo>
                  <a:lnTo>
                    <a:pt x="1487258" y="569201"/>
                  </a:lnTo>
                  <a:lnTo>
                    <a:pt x="1474698" y="525132"/>
                  </a:lnTo>
                  <a:lnTo>
                    <a:pt x="1459585" y="482206"/>
                  </a:lnTo>
                  <a:lnTo>
                    <a:pt x="1441932" y="440423"/>
                  </a:lnTo>
                  <a:lnTo>
                    <a:pt x="1421866" y="400037"/>
                  </a:lnTo>
                  <a:lnTo>
                    <a:pt x="1399514" y="361048"/>
                  </a:lnTo>
                  <a:lnTo>
                    <a:pt x="1375003" y="323583"/>
                  </a:lnTo>
                  <a:lnTo>
                    <a:pt x="1348333" y="287769"/>
                  </a:lnTo>
                  <a:lnTo>
                    <a:pt x="1319758" y="253606"/>
                  </a:lnTo>
                  <a:lnTo>
                    <a:pt x="1289151" y="221107"/>
                  </a:lnTo>
                  <a:lnTo>
                    <a:pt x="1256639" y="190500"/>
                  </a:lnTo>
                  <a:lnTo>
                    <a:pt x="1222476" y="161925"/>
                  </a:lnTo>
                  <a:lnTo>
                    <a:pt x="1186535" y="135255"/>
                  </a:lnTo>
                  <a:lnTo>
                    <a:pt x="1149070" y="110744"/>
                  </a:lnTo>
                  <a:lnTo>
                    <a:pt x="1110081" y="88519"/>
                  </a:lnTo>
                  <a:lnTo>
                    <a:pt x="1069822" y="68453"/>
                  </a:lnTo>
                  <a:lnTo>
                    <a:pt x="1028039" y="50800"/>
                  </a:lnTo>
                  <a:lnTo>
                    <a:pt x="985113" y="35687"/>
                  </a:lnTo>
                  <a:lnTo>
                    <a:pt x="941057" y="23114"/>
                  </a:lnTo>
                  <a:lnTo>
                    <a:pt x="895972" y="13081"/>
                  </a:lnTo>
                  <a:lnTo>
                    <a:pt x="849871" y="5842"/>
                  </a:lnTo>
                  <a:lnTo>
                    <a:pt x="802881" y="1524"/>
                  </a:lnTo>
                  <a:lnTo>
                    <a:pt x="755129" y="0"/>
                  </a:lnTo>
                  <a:lnTo>
                    <a:pt x="707377" y="1524"/>
                  </a:lnTo>
                  <a:lnTo>
                    <a:pt x="660387" y="5842"/>
                  </a:lnTo>
                  <a:lnTo>
                    <a:pt x="614286" y="13081"/>
                  </a:lnTo>
                  <a:lnTo>
                    <a:pt x="569201" y="23114"/>
                  </a:lnTo>
                  <a:lnTo>
                    <a:pt x="525132" y="35687"/>
                  </a:lnTo>
                  <a:lnTo>
                    <a:pt x="482206" y="50800"/>
                  </a:lnTo>
                  <a:lnTo>
                    <a:pt x="440563" y="68453"/>
                  </a:lnTo>
                  <a:lnTo>
                    <a:pt x="400177" y="88519"/>
                  </a:lnTo>
                  <a:lnTo>
                    <a:pt x="361188" y="110744"/>
                  </a:lnTo>
                  <a:lnTo>
                    <a:pt x="323723" y="135255"/>
                  </a:lnTo>
                  <a:lnTo>
                    <a:pt x="287782" y="161925"/>
                  </a:lnTo>
                  <a:lnTo>
                    <a:pt x="253619" y="190500"/>
                  </a:lnTo>
                  <a:lnTo>
                    <a:pt x="221195" y="221107"/>
                  </a:lnTo>
                  <a:lnTo>
                    <a:pt x="190601" y="253606"/>
                  </a:lnTo>
                  <a:lnTo>
                    <a:pt x="161950" y="287769"/>
                  </a:lnTo>
                  <a:lnTo>
                    <a:pt x="135318" y="323583"/>
                  </a:lnTo>
                  <a:lnTo>
                    <a:pt x="110794" y="361048"/>
                  </a:lnTo>
                  <a:lnTo>
                    <a:pt x="88480" y="400037"/>
                  </a:lnTo>
                  <a:lnTo>
                    <a:pt x="68465" y="440423"/>
                  </a:lnTo>
                  <a:lnTo>
                    <a:pt x="50838" y="482206"/>
                  </a:lnTo>
                  <a:lnTo>
                    <a:pt x="35674" y="525132"/>
                  </a:lnTo>
                  <a:lnTo>
                    <a:pt x="23063" y="569201"/>
                  </a:lnTo>
                  <a:lnTo>
                    <a:pt x="13106" y="614286"/>
                  </a:lnTo>
                  <a:lnTo>
                    <a:pt x="5892" y="660387"/>
                  </a:lnTo>
                  <a:lnTo>
                    <a:pt x="1485" y="707377"/>
                  </a:lnTo>
                  <a:lnTo>
                    <a:pt x="0" y="755116"/>
                  </a:lnTo>
                  <a:lnTo>
                    <a:pt x="1485" y="802868"/>
                  </a:lnTo>
                  <a:lnTo>
                    <a:pt x="5892" y="849731"/>
                  </a:lnTo>
                  <a:lnTo>
                    <a:pt x="13106" y="895832"/>
                  </a:lnTo>
                  <a:lnTo>
                    <a:pt x="23063" y="940917"/>
                  </a:lnTo>
                  <a:lnTo>
                    <a:pt x="35674" y="984986"/>
                  </a:lnTo>
                  <a:lnTo>
                    <a:pt x="50838" y="1027912"/>
                  </a:lnTo>
                  <a:lnTo>
                    <a:pt x="68465" y="1069568"/>
                  </a:lnTo>
                  <a:lnTo>
                    <a:pt x="88480" y="1109954"/>
                  </a:lnTo>
                  <a:lnTo>
                    <a:pt x="110794" y="1148943"/>
                  </a:lnTo>
                  <a:lnTo>
                    <a:pt x="135318" y="1186408"/>
                  </a:lnTo>
                  <a:lnTo>
                    <a:pt x="161950" y="1222222"/>
                  </a:lnTo>
                  <a:lnTo>
                    <a:pt x="190601" y="1256512"/>
                  </a:lnTo>
                  <a:lnTo>
                    <a:pt x="221195" y="1288884"/>
                  </a:lnTo>
                  <a:lnTo>
                    <a:pt x="253619" y="1319491"/>
                  </a:lnTo>
                  <a:lnTo>
                    <a:pt x="287782" y="1348193"/>
                  </a:lnTo>
                  <a:lnTo>
                    <a:pt x="323723" y="1374863"/>
                  </a:lnTo>
                  <a:lnTo>
                    <a:pt x="361188" y="1399374"/>
                  </a:lnTo>
                  <a:lnTo>
                    <a:pt x="400177" y="1421726"/>
                  </a:lnTo>
                  <a:lnTo>
                    <a:pt x="440563" y="1441665"/>
                  </a:lnTo>
                  <a:lnTo>
                    <a:pt x="482206" y="1459318"/>
                  </a:lnTo>
                  <a:lnTo>
                    <a:pt x="525132" y="1474431"/>
                  </a:lnTo>
                  <a:lnTo>
                    <a:pt x="569201" y="1487131"/>
                  </a:lnTo>
                  <a:lnTo>
                    <a:pt x="614286" y="1497037"/>
                  </a:lnTo>
                  <a:lnTo>
                    <a:pt x="660387" y="1504276"/>
                  </a:lnTo>
                  <a:lnTo>
                    <a:pt x="707377" y="1508721"/>
                  </a:lnTo>
                  <a:lnTo>
                    <a:pt x="755129" y="1510118"/>
                  </a:lnTo>
                  <a:lnTo>
                    <a:pt x="802881" y="1508721"/>
                  </a:lnTo>
                  <a:lnTo>
                    <a:pt x="849871" y="1504276"/>
                  </a:lnTo>
                  <a:lnTo>
                    <a:pt x="895972" y="1497037"/>
                  </a:lnTo>
                  <a:lnTo>
                    <a:pt x="941057" y="1487131"/>
                  </a:lnTo>
                  <a:lnTo>
                    <a:pt x="985113" y="1474431"/>
                  </a:lnTo>
                  <a:lnTo>
                    <a:pt x="1028039" y="1459318"/>
                  </a:lnTo>
                  <a:lnTo>
                    <a:pt x="1069822" y="1441665"/>
                  </a:lnTo>
                  <a:lnTo>
                    <a:pt x="1110081" y="1421726"/>
                  </a:lnTo>
                  <a:lnTo>
                    <a:pt x="1149070" y="1399374"/>
                  </a:lnTo>
                  <a:lnTo>
                    <a:pt x="1186535" y="1374863"/>
                  </a:lnTo>
                  <a:lnTo>
                    <a:pt x="1222476" y="1348193"/>
                  </a:lnTo>
                  <a:lnTo>
                    <a:pt x="1256639" y="1319491"/>
                  </a:lnTo>
                  <a:lnTo>
                    <a:pt x="1289151" y="1288884"/>
                  </a:lnTo>
                  <a:lnTo>
                    <a:pt x="1319758" y="1256512"/>
                  </a:lnTo>
                  <a:lnTo>
                    <a:pt x="1348333" y="1222222"/>
                  </a:lnTo>
                  <a:lnTo>
                    <a:pt x="1375003" y="1186408"/>
                  </a:lnTo>
                  <a:lnTo>
                    <a:pt x="1399514" y="1148943"/>
                  </a:lnTo>
                  <a:lnTo>
                    <a:pt x="1421866" y="1109954"/>
                  </a:lnTo>
                  <a:lnTo>
                    <a:pt x="1441932" y="1069568"/>
                  </a:lnTo>
                  <a:lnTo>
                    <a:pt x="1459585" y="1027912"/>
                  </a:lnTo>
                  <a:lnTo>
                    <a:pt x="1474698" y="984986"/>
                  </a:lnTo>
                  <a:lnTo>
                    <a:pt x="1487258" y="940917"/>
                  </a:lnTo>
                  <a:lnTo>
                    <a:pt x="1497164" y="895832"/>
                  </a:lnTo>
                  <a:lnTo>
                    <a:pt x="1504403" y="849731"/>
                  </a:lnTo>
                  <a:lnTo>
                    <a:pt x="1508848" y="802868"/>
                  </a:lnTo>
                  <a:lnTo>
                    <a:pt x="1510245" y="755116"/>
                  </a:lnTo>
                  <a:close/>
                </a:path>
                <a:path w="10203180" h="1510665">
                  <a:moveTo>
                    <a:pt x="5498592" y="755116"/>
                  </a:moveTo>
                  <a:lnTo>
                    <a:pt x="5497068" y="707377"/>
                  </a:lnTo>
                  <a:lnTo>
                    <a:pt x="5492750" y="660387"/>
                  </a:lnTo>
                  <a:lnTo>
                    <a:pt x="5485511" y="614286"/>
                  </a:lnTo>
                  <a:lnTo>
                    <a:pt x="5475605" y="569201"/>
                  </a:lnTo>
                  <a:lnTo>
                    <a:pt x="5463032" y="525132"/>
                  </a:lnTo>
                  <a:lnTo>
                    <a:pt x="5447792" y="482206"/>
                  </a:lnTo>
                  <a:lnTo>
                    <a:pt x="5430266" y="440423"/>
                  </a:lnTo>
                  <a:lnTo>
                    <a:pt x="5410200" y="400037"/>
                  </a:lnTo>
                  <a:lnTo>
                    <a:pt x="5387975" y="361048"/>
                  </a:lnTo>
                  <a:lnTo>
                    <a:pt x="5363464" y="323583"/>
                  </a:lnTo>
                  <a:lnTo>
                    <a:pt x="5336921" y="287769"/>
                  </a:lnTo>
                  <a:lnTo>
                    <a:pt x="5308346" y="253606"/>
                  </a:lnTo>
                  <a:lnTo>
                    <a:pt x="5277739" y="221107"/>
                  </a:lnTo>
                  <a:lnTo>
                    <a:pt x="5245354" y="190500"/>
                  </a:lnTo>
                  <a:lnTo>
                    <a:pt x="5211191" y="161925"/>
                  </a:lnTo>
                  <a:lnTo>
                    <a:pt x="5175377" y="135255"/>
                  </a:lnTo>
                  <a:lnTo>
                    <a:pt x="5138039" y="110744"/>
                  </a:lnTo>
                  <a:lnTo>
                    <a:pt x="5098923" y="88519"/>
                  </a:lnTo>
                  <a:lnTo>
                    <a:pt x="5058664" y="68453"/>
                  </a:lnTo>
                  <a:lnTo>
                    <a:pt x="5017008" y="50800"/>
                  </a:lnTo>
                  <a:lnTo>
                    <a:pt x="4974348" y="35687"/>
                  </a:lnTo>
                  <a:lnTo>
                    <a:pt x="4930279" y="23114"/>
                  </a:lnTo>
                  <a:lnTo>
                    <a:pt x="4885194" y="13081"/>
                  </a:lnTo>
                  <a:lnTo>
                    <a:pt x="4839093" y="5842"/>
                  </a:lnTo>
                  <a:lnTo>
                    <a:pt x="4792230" y="1524"/>
                  </a:lnTo>
                  <a:lnTo>
                    <a:pt x="4744605" y="0"/>
                  </a:lnTo>
                  <a:lnTo>
                    <a:pt x="4696853" y="1524"/>
                  </a:lnTo>
                  <a:lnTo>
                    <a:pt x="4649990" y="5842"/>
                  </a:lnTo>
                  <a:lnTo>
                    <a:pt x="4604016" y="13081"/>
                  </a:lnTo>
                  <a:lnTo>
                    <a:pt x="4558931" y="23114"/>
                  </a:lnTo>
                  <a:lnTo>
                    <a:pt x="4514989" y="35687"/>
                  </a:lnTo>
                  <a:lnTo>
                    <a:pt x="4472076" y="50800"/>
                  </a:lnTo>
                  <a:lnTo>
                    <a:pt x="4430547" y="68453"/>
                  </a:lnTo>
                  <a:lnTo>
                    <a:pt x="4390161" y="88519"/>
                  </a:lnTo>
                  <a:lnTo>
                    <a:pt x="4351299" y="110744"/>
                  </a:lnTo>
                  <a:lnTo>
                    <a:pt x="4313834" y="135255"/>
                  </a:lnTo>
                  <a:lnTo>
                    <a:pt x="4278020" y="161925"/>
                  </a:lnTo>
                  <a:lnTo>
                    <a:pt x="4243857" y="190500"/>
                  </a:lnTo>
                  <a:lnTo>
                    <a:pt x="4211472" y="221107"/>
                  </a:lnTo>
                  <a:lnTo>
                    <a:pt x="4180992" y="253606"/>
                  </a:lnTo>
                  <a:lnTo>
                    <a:pt x="4152417" y="287769"/>
                  </a:lnTo>
                  <a:lnTo>
                    <a:pt x="4125747" y="323583"/>
                  </a:lnTo>
                  <a:lnTo>
                    <a:pt x="4101363" y="361048"/>
                  </a:lnTo>
                  <a:lnTo>
                    <a:pt x="4079011" y="400037"/>
                  </a:lnTo>
                  <a:lnTo>
                    <a:pt x="4059072" y="440423"/>
                  </a:lnTo>
                  <a:lnTo>
                    <a:pt x="4041419" y="482206"/>
                  </a:lnTo>
                  <a:lnTo>
                    <a:pt x="4026306" y="525132"/>
                  </a:lnTo>
                  <a:lnTo>
                    <a:pt x="4013733" y="569201"/>
                  </a:lnTo>
                  <a:lnTo>
                    <a:pt x="4003827" y="614286"/>
                  </a:lnTo>
                  <a:lnTo>
                    <a:pt x="3996601" y="660387"/>
                  </a:lnTo>
                  <a:lnTo>
                    <a:pt x="3992156" y="707377"/>
                  </a:lnTo>
                  <a:lnTo>
                    <a:pt x="3990759" y="755116"/>
                  </a:lnTo>
                  <a:lnTo>
                    <a:pt x="3992156" y="802868"/>
                  </a:lnTo>
                  <a:lnTo>
                    <a:pt x="3996601" y="849731"/>
                  </a:lnTo>
                  <a:lnTo>
                    <a:pt x="4003827" y="895832"/>
                  </a:lnTo>
                  <a:lnTo>
                    <a:pt x="4013733" y="940917"/>
                  </a:lnTo>
                  <a:lnTo>
                    <a:pt x="4026306" y="984986"/>
                  </a:lnTo>
                  <a:lnTo>
                    <a:pt x="4041419" y="1027912"/>
                  </a:lnTo>
                  <a:lnTo>
                    <a:pt x="4059072" y="1069568"/>
                  </a:lnTo>
                  <a:lnTo>
                    <a:pt x="4079011" y="1109954"/>
                  </a:lnTo>
                  <a:lnTo>
                    <a:pt x="4101363" y="1148943"/>
                  </a:lnTo>
                  <a:lnTo>
                    <a:pt x="4125747" y="1186408"/>
                  </a:lnTo>
                  <a:lnTo>
                    <a:pt x="4152417" y="1222222"/>
                  </a:lnTo>
                  <a:lnTo>
                    <a:pt x="4180992" y="1256512"/>
                  </a:lnTo>
                  <a:lnTo>
                    <a:pt x="4211472" y="1288884"/>
                  </a:lnTo>
                  <a:lnTo>
                    <a:pt x="4243857" y="1319491"/>
                  </a:lnTo>
                  <a:lnTo>
                    <a:pt x="4278020" y="1348193"/>
                  </a:lnTo>
                  <a:lnTo>
                    <a:pt x="4313834" y="1374863"/>
                  </a:lnTo>
                  <a:lnTo>
                    <a:pt x="4351299" y="1399374"/>
                  </a:lnTo>
                  <a:lnTo>
                    <a:pt x="4390161" y="1421726"/>
                  </a:lnTo>
                  <a:lnTo>
                    <a:pt x="4430547" y="1441665"/>
                  </a:lnTo>
                  <a:lnTo>
                    <a:pt x="4472076" y="1459318"/>
                  </a:lnTo>
                  <a:lnTo>
                    <a:pt x="4514989" y="1474431"/>
                  </a:lnTo>
                  <a:lnTo>
                    <a:pt x="4558931" y="1487131"/>
                  </a:lnTo>
                  <a:lnTo>
                    <a:pt x="4604016" y="1497037"/>
                  </a:lnTo>
                  <a:lnTo>
                    <a:pt x="4649990" y="1504276"/>
                  </a:lnTo>
                  <a:lnTo>
                    <a:pt x="4696853" y="1508721"/>
                  </a:lnTo>
                  <a:lnTo>
                    <a:pt x="4744605" y="1510118"/>
                  </a:lnTo>
                  <a:lnTo>
                    <a:pt x="4792230" y="1508721"/>
                  </a:lnTo>
                  <a:lnTo>
                    <a:pt x="4839093" y="1504276"/>
                  </a:lnTo>
                  <a:lnTo>
                    <a:pt x="4885194" y="1497037"/>
                  </a:lnTo>
                  <a:lnTo>
                    <a:pt x="4930279" y="1487131"/>
                  </a:lnTo>
                  <a:lnTo>
                    <a:pt x="4974348" y="1474431"/>
                  </a:lnTo>
                  <a:lnTo>
                    <a:pt x="5017008" y="1459318"/>
                  </a:lnTo>
                  <a:lnTo>
                    <a:pt x="5058664" y="1441665"/>
                  </a:lnTo>
                  <a:lnTo>
                    <a:pt x="5098923" y="1421726"/>
                  </a:lnTo>
                  <a:lnTo>
                    <a:pt x="5138039" y="1399374"/>
                  </a:lnTo>
                  <a:lnTo>
                    <a:pt x="5175377" y="1374863"/>
                  </a:lnTo>
                  <a:lnTo>
                    <a:pt x="5211191" y="1348193"/>
                  </a:lnTo>
                  <a:lnTo>
                    <a:pt x="5245354" y="1319491"/>
                  </a:lnTo>
                  <a:lnTo>
                    <a:pt x="5277739" y="1288884"/>
                  </a:lnTo>
                  <a:lnTo>
                    <a:pt x="5308346" y="1256512"/>
                  </a:lnTo>
                  <a:lnTo>
                    <a:pt x="5336921" y="1222222"/>
                  </a:lnTo>
                  <a:lnTo>
                    <a:pt x="5363464" y="1186408"/>
                  </a:lnTo>
                  <a:lnTo>
                    <a:pt x="5387975" y="1148943"/>
                  </a:lnTo>
                  <a:lnTo>
                    <a:pt x="5410200" y="1109954"/>
                  </a:lnTo>
                  <a:lnTo>
                    <a:pt x="5430266" y="1069568"/>
                  </a:lnTo>
                  <a:lnTo>
                    <a:pt x="5447792" y="1027912"/>
                  </a:lnTo>
                  <a:lnTo>
                    <a:pt x="5463032" y="984986"/>
                  </a:lnTo>
                  <a:lnTo>
                    <a:pt x="5475605" y="940917"/>
                  </a:lnTo>
                  <a:lnTo>
                    <a:pt x="5485511" y="895832"/>
                  </a:lnTo>
                  <a:lnTo>
                    <a:pt x="5492750" y="849731"/>
                  </a:lnTo>
                  <a:lnTo>
                    <a:pt x="5497068" y="802868"/>
                  </a:lnTo>
                  <a:lnTo>
                    <a:pt x="5498592" y="755116"/>
                  </a:lnTo>
                  <a:close/>
                </a:path>
                <a:path w="10203180" h="1510665">
                  <a:moveTo>
                    <a:pt x="10202926" y="755116"/>
                  </a:moveTo>
                  <a:lnTo>
                    <a:pt x="10201529" y="707377"/>
                  </a:lnTo>
                  <a:lnTo>
                    <a:pt x="10197084" y="660387"/>
                  </a:lnTo>
                  <a:lnTo>
                    <a:pt x="10189845" y="614286"/>
                  </a:lnTo>
                  <a:lnTo>
                    <a:pt x="10179939" y="569201"/>
                  </a:lnTo>
                  <a:lnTo>
                    <a:pt x="10167239" y="525132"/>
                  </a:lnTo>
                  <a:lnTo>
                    <a:pt x="10152126" y="482206"/>
                  </a:lnTo>
                  <a:lnTo>
                    <a:pt x="10134473" y="440423"/>
                  </a:lnTo>
                  <a:lnTo>
                    <a:pt x="10114534" y="400037"/>
                  </a:lnTo>
                  <a:lnTo>
                    <a:pt x="10092182" y="361048"/>
                  </a:lnTo>
                  <a:lnTo>
                    <a:pt x="10067671" y="323583"/>
                  </a:lnTo>
                  <a:lnTo>
                    <a:pt x="10041001" y="287769"/>
                  </a:lnTo>
                  <a:lnTo>
                    <a:pt x="10012439" y="253606"/>
                  </a:lnTo>
                  <a:lnTo>
                    <a:pt x="9981832" y="221107"/>
                  </a:lnTo>
                  <a:lnTo>
                    <a:pt x="9949320" y="190500"/>
                  </a:lnTo>
                  <a:lnTo>
                    <a:pt x="9915157" y="161925"/>
                  </a:lnTo>
                  <a:lnTo>
                    <a:pt x="9879216" y="135255"/>
                  </a:lnTo>
                  <a:lnTo>
                    <a:pt x="9841751" y="110744"/>
                  </a:lnTo>
                  <a:lnTo>
                    <a:pt x="9802762" y="88519"/>
                  </a:lnTo>
                  <a:lnTo>
                    <a:pt x="9762376" y="68453"/>
                  </a:lnTo>
                  <a:lnTo>
                    <a:pt x="9720720" y="50800"/>
                  </a:lnTo>
                  <a:lnTo>
                    <a:pt x="9677794" y="35687"/>
                  </a:lnTo>
                  <a:lnTo>
                    <a:pt x="9633725" y="23114"/>
                  </a:lnTo>
                  <a:lnTo>
                    <a:pt x="9588640" y="13081"/>
                  </a:lnTo>
                  <a:lnTo>
                    <a:pt x="9542539" y="5842"/>
                  </a:lnTo>
                  <a:lnTo>
                    <a:pt x="9495561" y="1524"/>
                  </a:lnTo>
                  <a:lnTo>
                    <a:pt x="9447809" y="0"/>
                  </a:lnTo>
                  <a:lnTo>
                    <a:pt x="9400057" y="1524"/>
                  </a:lnTo>
                  <a:lnTo>
                    <a:pt x="9353067" y="5842"/>
                  </a:lnTo>
                  <a:lnTo>
                    <a:pt x="9306966" y="13081"/>
                  </a:lnTo>
                  <a:lnTo>
                    <a:pt x="9261881" y="23114"/>
                  </a:lnTo>
                  <a:lnTo>
                    <a:pt x="9217812" y="35687"/>
                  </a:lnTo>
                  <a:lnTo>
                    <a:pt x="9174886" y="50800"/>
                  </a:lnTo>
                  <a:lnTo>
                    <a:pt x="9133230" y="68453"/>
                  </a:lnTo>
                  <a:lnTo>
                    <a:pt x="9092844" y="88519"/>
                  </a:lnTo>
                  <a:lnTo>
                    <a:pt x="9053855" y="110744"/>
                  </a:lnTo>
                  <a:lnTo>
                    <a:pt x="9016403" y="135255"/>
                  </a:lnTo>
                  <a:lnTo>
                    <a:pt x="8980462" y="161925"/>
                  </a:lnTo>
                  <a:lnTo>
                    <a:pt x="8946299" y="190500"/>
                  </a:lnTo>
                  <a:lnTo>
                    <a:pt x="8913914" y="221107"/>
                  </a:lnTo>
                  <a:lnTo>
                    <a:pt x="8883307" y="253606"/>
                  </a:lnTo>
                  <a:lnTo>
                    <a:pt x="8854605" y="287769"/>
                  </a:lnTo>
                  <a:lnTo>
                    <a:pt x="8827935" y="323583"/>
                  </a:lnTo>
                  <a:lnTo>
                    <a:pt x="8803424" y="361048"/>
                  </a:lnTo>
                  <a:lnTo>
                    <a:pt x="8781199" y="400037"/>
                  </a:lnTo>
                  <a:lnTo>
                    <a:pt x="8761133" y="440423"/>
                  </a:lnTo>
                  <a:lnTo>
                    <a:pt x="8743480" y="482206"/>
                  </a:lnTo>
                  <a:lnTo>
                    <a:pt x="8728367" y="525132"/>
                  </a:lnTo>
                  <a:lnTo>
                    <a:pt x="8715794" y="569201"/>
                  </a:lnTo>
                  <a:lnTo>
                    <a:pt x="8705761" y="614286"/>
                  </a:lnTo>
                  <a:lnTo>
                    <a:pt x="8698522" y="660387"/>
                  </a:lnTo>
                  <a:lnTo>
                    <a:pt x="8694204" y="707377"/>
                  </a:lnTo>
                  <a:lnTo>
                    <a:pt x="8692680" y="755116"/>
                  </a:lnTo>
                  <a:lnTo>
                    <a:pt x="8694204" y="802868"/>
                  </a:lnTo>
                  <a:lnTo>
                    <a:pt x="8698522" y="849731"/>
                  </a:lnTo>
                  <a:lnTo>
                    <a:pt x="8705761" y="895832"/>
                  </a:lnTo>
                  <a:lnTo>
                    <a:pt x="8715794" y="940917"/>
                  </a:lnTo>
                  <a:lnTo>
                    <a:pt x="8728367" y="984986"/>
                  </a:lnTo>
                  <a:lnTo>
                    <a:pt x="8743480" y="1027912"/>
                  </a:lnTo>
                  <a:lnTo>
                    <a:pt x="8761133" y="1069568"/>
                  </a:lnTo>
                  <a:lnTo>
                    <a:pt x="8781199" y="1109954"/>
                  </a:lnTo>
                  <a:lnTo>
                    <a:pt x="8803424" y="1148943"/>
                  </a:lnTo>
                  <a:lnTo>
                    <a:pt x="8827935" y="1186408"/>
                  </a:lnTo>
                  <a:lnTo>
                    <a:pt x="8854605" y="1222222"/>
                  </a:lnTo>
                  <a:lnTo>
                    <a:pt x="8883307" y="1256512"/>
                  </a:lnTo>
                  <a:lnTo>
                    <a:pt x="8913914" y="1288884"/>
                  </a:lnTo>
                  <a:lnTo>
                    <a:pt x="8946299" y="1319491"/>
                  </a:lnTo>
                  <a:lnTo>
                    <a:pt x="8980462" y="1348193"/>
                  </a:lnTo>
                  <a:lnTo>
                    <a:pt x="9016403" y="1374863"/>
                  </a:lnTo>
                  <a:lnTo>
                    <a:pt x="9053855" y="1399374"/>
                  </a:lnTo>
                  <a:lnTo>
                    <a:pt x="9092844" y="1421726"/>
                  </a:lnTo>
                  <a:lnTo>
                    <a:pt x="9133230" y="1441665"/>
                  </a:lnTo>
                  <a:lnTo>
                    <a:pt x="9174886" y="1459318"/>
                  </a:lnTo>
                  <a:lnTo>
                    <a:pt x="9217812" y="1474431"/>
                  </a:lnTo>
                  <a:lnTo>
                    <a:pt x="9261881" y="1487131"/>
                  </a:lnTo>
                  <a:lnTo>
                    <a:pt x="9306966" y="1497037"/>
                  </a:lnTo>
                  <a:lnTo>
                    <a:pt x="9353067" y="1504276"/>
                  </a:lnTo>
                  <a:lnTo>
                    <a:pt x="9400057" y="1508721"/>
                  </a:lnTo>
                  <a:lnTo>
                    <a:pt x="9447809" y="1510118"/>
                  </a:lnTo>
                  <a:lnTo>
                    <a:pt x="9495561" y="1508721"/>
                  </a:lnTo>
                  <a:lnTo>
                    <a:pt x="9542539" y="1504276"/>
                  </a:lnTo>
                  <a:lnTo>
                    <a:pt x="9588640" y="1497037"/>
                  </a:lnTo>
                  <a:lnTo>
                    <a:pt x="9633725" y="1487131"/>
                  </a:lnTo>
                  <a:lnTo>
                    <a:pt x="9677794" y="1474431"/>
                  </a:lnTo>
                  <a:lnTo>
                    <a:pt x="9720720" y="1459318"/>
                  </a:lnTo>
                  <a:lnTo>
                    <a:pt x="9762376" y="1441665"/>
                  </a:lnTo>
                  <a:lnTo>
                    <a:pt x="9802762" y="1421726"/>
                  </a:lnTo>
                  <a:lnTo>
                    <a:pt x="9841751" y="1399374"/>
                  </a:lnTo>
                  <a:lnTo>
                    <a:pt x="9879216" y="1374863"/>
                  </a:lnTo>
                  <a:lnTo>
                    <a:pt x="9915157" y="1348193"/>
                  </a:lnTo>
                  <a:lnTo>
                    <a:pt x="9949320" y="1319491"/>
                  </a:lnTo>
                  <a:lnTo>
                    <a:pt x="9981832" y="1288884"/>
                  </a:lnTo>
                  <a:lnTo>
                    <a:pt x="10012439" y="1256512"/>
                  </a:lnTo>
                  <a:lnTo>
                    <a:pt x="10041001" y="1222222"/>
                  </a:lnTo>
                  <a:lnTo>
                    <a:pt x="10067671" y="1186408"/>
                  </a:lnTo>
                  <a:lnTo>
                    <a:pt x="10092182" y="1148943"/>
                  </a:lnTo>
                  <a:lnTo>
                    <a:pt x="10114534" y="1109954"/>
                  </a:lnTo>
                  <a:lnTo>
                    <a:pt x="10134473" y="1069568"/>
                  </a:lnTo>
                  <a:lnTo>
                    <a:pt x="10152126" y="1027912"/>
                  </a:lnTo>
                  <a:lnTo>
                    <a:pt x="10167239" y="984986"/>
                  </a:lnTo>
                  <a:lnTo>
                    <a:pt x="10179939" y="940917"/>
                  </a:lnTo>
                  <a:lnTo>
                    <a:pt x="10189845" y="895832"/>
                  </a:lnTo>
                  <a:lnTo>
                    <a:pt x="10197084" y="849731"/>
                  </a:lnTo>
                  <a:lnTo>
                    <a:pt x="10201529" y="802868"/>
                  </a:lnTo>
                  <a:lnTo>
                    <a:pt x="10202926" y="75511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20545" y="630361"/>
            <a:ext cx="5291455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45">
                <a:solidFill>
                  <a:srgbClr val="0077B9"/>
                </a:solidFill>
              </a:rPr>
              <a:t>CONTEXTO</a:t>
            </a:r>
            <a:r>
              <a:rPr dirty="0" sz="3950" spc="-690">
                <a:solidFill>
                  <a:srgbClr val="0077B9"/>
                </a:solidFill>
              </a:rPr>
              <a:t> </a:t>
            </a:r>
            <a:r>
              <a:rPr dirty="0" sz="3950" spc="-125">
                <a:solidFill>
                  <a:srgbClr val="0077B9"/>
                </a:solidFill>
              </a:rPr>
              <a:t>DEL</a:t>
            </a:r>
            <a:r>
              <a:rPr dirty="0" sz="3950" spc="-725">
                <a:solidFill>
                  <a:srgbClr val="0077B9"/>
                </a:solidFill>
              </a:rPr>
              <a:t> </a:t>
            </a:r>
            <a:r>
              <a:rPr dirty="0" sz="3950" spc="-150">
                <a:solidFill>
                  <a:srgbClr val="0077B9"/>
                </a:solidFill>
              </a:rPr>
              <a:t>PND</a:t>
            </a:r>
            <a:endParaRPr sz="3950"/>
          </a:p>
        </p:txBody>
      </p:sp>
      <p:sp>
        <p:nvSpPr>
          <p:cNvPr id="11" name="object 11"/>
          <p:cNvSpPr txBox="1"/>
          <p:nvPr/>
        </p:nvSpPr>
        <p:spPr>
          <a:xfrm>
            <a:off x="992124" y="1386554"/>
            <a:ext cx="4544695" cy="483234"/>
          </a:xfrm>
          <a:prstGeom prst="rect">
            <a:avLst/>
          </a:prstGeom>
          <a:solidFill>
            <a:srgbClr val="004684"/>
          </a:solidFill>
        </p:spPr>
        <p:txBody>
          <a:bodyPr wrap="square" lIns="0" tIns="2349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85"/>
              </a:spcBef>
            </a:pPr>
            <a:r>
              <a:rPr dirty="0" sz="2600" spc="-55" b="1">
                <a:solidFill>
                  <a:srgbClr val="FFFFFF"/>
                </a:solidFill>
                <a:latin typeface="Verdana"/>
                <a:cs typeface="Verdana"/>
              </a:rPr>
              <a:t>Partes</a:t>
            </a:r>
            <a:r>
              <a:rPr dirty="0" sz="2600" spc="-4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600" spc="-3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55" b="1">
                <a:solidFill>
                  <a:srgbClr val="FFFFFF"/>
                </a:solidFill>
                <a:latin typeface="Verdana"/>
                <a:cs typeface="Verdana"/>
              </a:rPr>
              <a:t>fases</a:t>
            </a:r>
            <a:r>
              <a:rPr dirty="0" sz="2600" spc="-4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dirty="0" sz="2600" spc="-2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60" b="1">
                <a:solidFill>
                  <a:srgbClr val="FFFFFF"/>
                </a:solidFill>
                <a:latin typeface="Verdana"/>
                <a:cs typeface="Verdana"/>
              </a:rPr>
              <a:t>PND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13" name="object 13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033246" y="419079"/>
            <a:ext cx="1104900" cy="95885"/>
            <a:chOff x="1033246" y="419079"/>
            <a:chExt cx="1104900" cy="95885"/>
          </a:xfrm>
        </p:grpSpPr>
        <p:sp>
          <p:nvSpPr>
            <p:cNvPr id="17" name="object 17"/>
            <p:cNvSpPr/>
            <p:nvPr/>
          </p:nvSpPr>
          <p:spPr>
            <a:xfrm>
              <a:off x="1033246" y="419079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4" h="95884">
                  <a:moveTo>
                    <a:pt x="368480" y="275"/>
                  </a:moveTo>
                  <a:lnTo>
                    <a:pt x="-26" y="275"/>
                  </a:lnTo>
                  <a:lnTo>
                    <a:pt x="-26" y="96019"/>
                  </a:lnTo>
                  <a:lnTo>
                    <a:pt x="368480" y="96019"/>
                  </a:lnTo>
                  <a:lnTo>
                    <a:pt x="368480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0208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18" y="275"/>
                  </a:moveTo>
                  <a:lnTo>
                    <a:pt x="-35" y="275"/>
                  </a:lnTo>
                  <a:lnTo>
                    <a:pt x="-35" y="96019"/>
                  </a:lnTo>
                  <a:lnTo>
                    <a:pt x="366718" y="96019"/>
                  </a:lnTo>
                  <a:lnTo>
                    <a:pt x="366718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69364" y="419079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5" h="95884">
                  <a:moveTo>
                    <a:pt x="368461" y="275"/>
                  </a:moveTo>
                  <a:lnTo>
                    <a:pt x="-44" y="275"/>
                  </a:lnTo>
                  <a:lnTo>
                    <a:pt x="-44" y="96019"/>
                  </a:lnTo>
                  <a:lnTo>
                    <a:pt x="368461" y="96019"/>
                  </a:lnTo>
                  <a:lnTo>
                    <a:pt x="368461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044223" y="7004453"/>
            <a:ext cx="13383260" cy="792480"/>
            <a:chOff x="1044223" y="7004453"/>
            <a:chExt cx="13383260" cy="792480"/>
          </a:xfrm>
        </p:grpSpPr>
        <p:sp>
          <p:nvSpPr>
            <p:cNvPr id="22" name="object 22"/>
            <p:cNvSpPr/>
            <p:nvPr/>
          </p:nvSpPr>
          <p:spPr>
            <a:xfrm>
              <a:off x="1048486" y="7008717"/>
              <a:ext cx="13373100" cy="782320"/>
            </a:xfrm>
            <a:custGeom>
              <a:avLst/>
              <a:gdLst/>
              <a:ahLst/>
              <a:cxnLst/>
              <a:rect l="l" t="t" r="r" b="b"/>
              <a:pathLst>
                <a:path w="13373100" h="782320">
                  <a:moveTo>
                    <a:pt x="13224428" y="108"/>
                  </a:moveTo>
                  <a:lnTo>
                    <a:pt x="147797" y="108"/>
                  </a:lnTo>
                  <a:lnTo>
                    <a:pt x="101075" y="7601"/>
                  </a:lnTo>
                  <a:lnTo>
                    <a:pt x="60487" y="28682"/>
                  </a:lnTo>
                  <a:lnTo>
                    <a:pt x="28496" y="60686"/>
                  </a:lnTo>
                  <a:lnTo>
                    <a:pt x="7504" y="101198"/>
                  </a:lnTo>
                  <a:lnTo>
                    <a:pt x="-26" y="147932"/>
                  </a:lnTo>
                  <a:lnTo>
                    <a:pt x="-26" y="634076"/>
                  </a:lnTo>
                  <a:lnTo>
                    <a:pt x="7504" y="680811"/>
                  </a:lnTo>
                  <a:lnTo>
                    <a:pt x="28496" y="721323"/>
                  </a:lnTo>
                  <a:lnTo>
                    <a:pt x="60487" y="753326"/>
                  </a:lnTo>
                  <a:lnTo>
                    <a:pt x="101075" y="774408"/>
                  </a:lnTo>
                  <a:lnTo>
                    <a:pt x="147797" y="781900"/>
                  </a:lnTo>
                  <a:lnTo>
                    <a:pt x="13224428" y="781900"/>
                  </a:lnTo>
                  <a:lnTo>
                    <a:pt x="13271163" y="774408"/>
                  </a:lnTo>
                  <a:lnTo>
                    <a:pt x="13311802" y="753326"/>
                  </a:lnTo>
                  <a:lnTo>
                    <a:pt x="13343805" y="721323"/>
                  </a:lnTo>
                  <a:lnTo>
                    <a:pt x="13364760" y="680811"/>
                  </a:lnTo>
                  <a:lnTo>
                    <a:pt x="13372252" y="634076"/>
                  </a:lnTo>
                  <a:lnTo>
                    <a:pt x="13372252" y="147932"/>
                  </a:lnTo>
                  <a:lnTo>
                    <a:pt x="13364760" y="101198"/>
                  </a:lnTo>
                  <a:lnTo>
                    <a:pt x="13343805" y="60686"/>
                  </a:lnTo>
                  <a:lnTo>
                    <a:pt x="13311802" y="28682"/>
                  </a:lnTo>
                  <a:lnTo>
                    <a:pt x="13271163" y="7601"/>
                  </a:lnTo>
                  <a:lnTo>
                    <a:pt x="13224428" y="108"/>
                  </a:lnTo>
                  <a:close/>
                </a:path>
              </a:pathLst>
            </a:custGeom>
            <a:solidFill>
              <a:srgbClr val="F81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49248" y="7009479"/>
              <a:ext cx="13373100" cy="782320"/>
            </a:xfrm>
            <a:custGeom>
              <a:avLst/>
              <a:gdLst/>
              <a:ahLst/>
              <a:cxnLst/>
              <a:rect l="l" t="t" r="r" b="b"/>
              <a:pathLst>
                <a:path w="13373100" h="782320">
                  <a:moveTo>
                    <a:pt x="-26" y="147932"/>
                  </a:moveTo>
                  <a:lnTo>
                    <a:pt x="7504" y="101198"/>
                  </a:lnTo>
                  <a:lnTo>
                    <a:pt x="28496" y="60686"/>
                  </a:lnTo>
                  <a:lnTo>
                    <a:pt x="60487" y="28682"/>
                  </a:lnTo>
                  <a:lnTo>
                    <a:pt x="101075" y="7601"/>
                  </a:lnTo>
                  <a:lnTo>
                    <a:pt x="147797" y="108"/>
                  </a:lnTo>
                  <a:lnTo>
                    <a:pt x="13224428" y="108"/>
                  </a:lnTo>
                  <a:lnTo>
                    <a:pt x="13271163" y="7601"/>
                  </a:lnTo>
                  <a:lnTo>
                    <a:pt x="13311802" y="28682"/>
                  </a:lnTo>
                  <a:lnTo>
                    <a:pt x="13343805" y="60686"/>
                  </a:lnTo>
                  <a:lnTo>
                    <a:pt x="13364760" y="101198"/>
                  </a:lnTo>
                  <a:lnTo>
                    <a:pt x="13372252" y="147932"/>
                  </a:lnTo>
                  <a:lnTo>
                    <a:pt x="13372252" y="634076"/>
                  </a:lnTo>
                  <a:lnTo>
                    <a:pt x="13364760" y="680811"/>
                  </a:lnTo>
                  <a:lnTo>
                    <a:pt x="13343805" y="721323"/>
                  </a:lnTo>
                  <a:lnTo>
                    <a:pt x="13311802" y="753326"/>
                  </a:lnTo>
                  <a:lnTo>
                    <a:pt x="13271163" y="774408"/>
                  </a:lnTo>
                  <a:lnTo>
                    <a:pt x="13224428" y="781900"/>
                  </a:lnTo>
                  <a:lnTo>
                    <a:pt x="147797" y="781900"/>
                  </a:lnTo>
                  <a:lnTo>
                    <a:pt x="101075" y="774408"/>
                  </a:lnTo>
                  <a:lnTo>
                    <a:pt x="60487" y="753326"/>
                  </a:lnTo>
                  <a:lnTo>
                    <a:pt x="28496" y="721323"/>
                  </a:lnTo>
                  <a:lnTo>
                    <a:pt x="7504" y="680811"/>
                  </a:lnTo>
                  <a:lnTo>
                    <a:pt x="-26" y="634076"/>
                  </a:lnTo>
                  <a:lnTo>
                    <a:pt x="-26" y="147932"/>
                  </a:lnTo>
                  <a:close/>
                </a:path>
              </a:pathLst>
            </a:custGeom>
            <a:ln w="10050">
              <a:solidFill>
                <a:srgbClr val="0EAC9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873655" y="7143569"/>
            <a:ext cx="77565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85" b="1">
                <a:solidFill>
                  <a:srgbClr val="FFFFFF"/>
                </a:solidFill>
                <a:latin typeface="Verdana"/>
                <a:cs typeface="Verdana"/>
              </a:rPr>
              <a:t>DIÁLOGOS</a:t>
            </a:r>
            <a:r>
              <a:rPr dirty="0" sz="2950" spc="-5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5" b="1">
                <a:solidFill>
                  <a:srgbClr val="FFFFFF"/>
                </a:solidFill>
                <a:latin typeface="Verdana"/>
                <a:cs typeface="Verdana"/>
              </a:rPr>
              <a:t>REGIONALES</a:t>
            </a:r>
            <a:r>
              <a:rPr dirty="0" sz="2950" spc="-5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229" b="1">
                <a:solidFill>
                  <a:srgbClr val="FFFFFF"/>
                </a:solidFill>
                <a:latin typeface="Verdana"/>
                <a:cs typeface="Verdana"/>
              </a:rPr>
              <a:t>VINCULANTES*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788975" y="4521339"/>
            <a:ext cx="1925320" cy="913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dirty="0" sz="1950" spc="140" b="1">
                <a:solidFill>
                  <a:srgbClr val="353535"/>
                </a:solidFill>
                <a:latin typeface="Tahoma"/>
                <a:cs typeface="Tahoma"/>
              </a:rPr>
              <a:t>E</a:t>
            </a:r>
            <a:r>
              <a:rPr dirty="0" sz="1950" spc="-30" b="1">
                <a:solidFill>
                  <a:srgbClr val="353535"/>
                </a:solidFill>
                <a:latin typeface="Tahoma"/>
                <a:cs typeface="Tahoma"/>
              </a:rPr>
              <a:t>L</a:t>
            </a:r>
            <a:r>
              <a:rPr dirty="0" sz="1950" spc="185" b="1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dirty="0" sz="1950" spc="85" b="1">
                <a:solidFill>
                  <a:srgbClr val="353535"/>
                </a:solidFill>
                <a:latin typeface="Tahoma"/>
                <a:cs typeface="Tahoma"/>
              </a:rPr>
              <a:t>B</a:t>
            </a:r>
            <a:r>
              <a:rPr dirty="0" sz="1950" spc="100" b="1">
                <a:solidFill>
                  <a:srgbClr val="353535"/>
                </a:solidFill>
                <a:latin typeface="Tahoma"/>
                <a:cs typeface="Tahoma"/>
              </a:rPr>
              <a:t>O</a:t>
            </a:r>
            <a:r>
              <a:rPr dirty="0" sz="1950" spc="-5" b="1">
                <a:solidFill>
                  <a:srgbClr val="353535"/>
                </a:solidFill>
                <a:latin typeface="Tahoma"/>
                <a:cs typeface="Tahoma"/>
              </a:rPr>
              <a:t>R</a:t>
            </a:r>
            <a:r>
              <a:rPr dirty="0" sz="1950" spc="170" b="1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dirty="0" sz="1950" spc="-60" b="1">
                <a:solidFill>
                  <a:srgbClr val="353535"/>
                </a:solidFill>
                <a:latin typeface="Tahoma"/>
                <a:cs typeface="Tahoma"/>
              </a:rPr>
              <a:t>C</a:t>
            </a:r>
            <a:r>
              <a:rPr dirty="0" sz="1950" spc="-70" b="1">
                <a:solidFill>
                  <a:srgbClr val="353535"/>
                </a:solidFill>
                <a:latin typeface="Tahoma"/>
                <a:cs typeface="Tahoma"/>
              </a:rPr>
              <a:t>I</a:t>
            </a:r>
            <a:r>
              <a:rPr dirty="0" sz="1950" spc="-105" b="1">
                <a:solidFill>
                  <a:srgbClr val="353535"/>
                </a:solidFill>
                <a:latin typeface="Tahoma"/>
                <a:cs typeface="Tahoma"/>
              </a:rPr>
              <a:t>Ó</a:t>
            </a:r>
            <a:r>
              <a:rPr dirty="0" sz="1950" b="1">
                <a:solidFill>
                  <a:srgbClr val="353535"/>
                </a:solidFill>
                <a:latin typeface="Tahoma"/>
                <a:cs typeface="Tahoma"/>
              </a:rPr>
              <a:t>N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20"/>
              </a:lnSpc>
            </a:pPr>
            <a:r>
              <a:rPr dirty="0" sz="1950">
                <a:solidFill>
                  <a:srgbClr val="353535"/>
                </a:solidFill>
                <a:latin typeface="Verdana"/>
                <a:cs typeface="Verdana"/>
              </a:rPr>
              <a:t>8</a:t>
            </a:r>
            <a:r>
              <a:rPr dirty="0" sz="1950" spc="-229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40">
                <a:solidFill>
                  <a:srgbClr val="353535"/>
                </a:solidFill>
                <a:latin typeface="Verdana"/>
                <a:cs typeface="Verdana"/>
              </a:rPr>
              <a:t>de</a:t>
            </a:r>
            <a:r>
              <a:rPr dirty="0" sz="1950" spc="-17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35">
                <a:solidFill>
                  <a:srgbClr val="353535"/>
                </a:solidFill>
                <a:latin typeface="Verdana"/>
                <a:cs typeface="Verdana"/>
              </a:rPr>
              <a:t>Agosto</a:t>
            </a:r>
            <a:r>
              <a:rPr dirty="0" sz="1950" spc="-180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15">
                <a:solidFill>
                  <a:srgbClr val="353535"/>
                </a:solidFill>
                <a:latin typeface="Verdana"/>
                <a:cs typeface="Verdana"/>
              </a:rPr>
              <a:t>al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950" spc="5">
                <a:solidFill>
                  <a:srgbClr val="353535"/>
                </a:solidFill>
                <a:latin typeface="Verdana"/>
                <a:cs typeface="Verdana"/>
              </a:rPr>
              <a:t>7</a:t>
            </a:r>
            <a:r>
              <a:rPr dirty="0" sz="1950" spc="-32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65">
                <a:solidFill>
                  <a:srgbClr val="353535"/>
                </a:solidFill>
                <a:latin typeface="Verdana"/>
                <a:cs typeface="Verdana"/>
              </a:rPr>
              <a:t>de</a:t>
            </a:r>
            <a:r>
              <a:rPr dirty="0" sz="1950" spc="-23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20">
                <a:solidFill>
                  <a:srgbClr val="353535"/>
                </a:solidFill>
                <a:latin typeface="Verdana"/>
                <a:cs typeface="Verdana"/>
              </a:rPr>
              <a:t>febrero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88975" y="6053301"/>
            <a:ext cx="1808480" cy="908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75"/>
              </a:lnSpc>
              <a:spcBef>
                <a:spcPts val="105"/>
              </a:spcBef>
            </a:pPr>
            <a:r>
              <a:rPr dirty="0" sz="1950" spc="35" b="1">
                <a:solidFill>
                  <a:srgbClr val="353535"/>
                </a:solidFill>
                <a:latin typeface="Tahoma"/>
                <a:cs typeface="Tahoma"/>
              </a:rPr>
              <a:t>APROBACIÓN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275"/>
              </a:lnSpc>
            </a:pPr>
            <a:r>
              <a:rPr dirty="0" sz="1950">
                <a:solidFill>
                  <a:srgbClr val="353535"/>
                </a:solidFill>
                <a:latin typeface="Verdana"/>
                <a:cs typeface="Verdana"/>
              </a:rPr>
              <a:t>7</a:t>
            </a:r>
            <a:r>
              <a:rPr dirty="0" sz="1950" spc="-330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65">
                <a:solidFill>
                  <a:srgbClr val="353535"/>
                </a:solidFill>
                <a:latin typeface="Verdana"/>
                <a:cs typeface="Verdana"/>
              </a:rPr>
              <a:t>de</a:t>
            </a:r>
            <a:r>
              <a:rPr dirty="0" sz="1950" spc="-240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15">
                <a:solidFill>
                  <a:srgbClr val="353535"/>
                </a:solidFill>
                <a:latin typeface="Verdana"/>
                <a:cs typeface="Verdana"/>
              </a:rPr>
              <a:t>febrero</a:t>
            </a:r>
            <a:r>
              <a:rPr dirty="0" sz="1950" spc="-22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15">
                <a:solidFill>
                  <a:srgbClr val="353535"/>
                </a:solidFill>
                <a:latin typeface="Verdana"/>
                <a:cs typeface="Verdana"/>
              </a:rPr>
              <a:t>al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950">
                <a:solidFill>
                  <a:srgbClr val="353535"/>
                </a:solidFill>
                <a:latin typeface="Verdana"/>
                <a:cs typeface="Verdana"/>
              </a:rPr>
              <a:t>7 </a:t>
            </a:r>
            <a:r>
              <a:rPr dirty="0" sz="1950" spc="65">
                <a:solidFill>
                  <a:srgbClr val="353535"/>
                </a:solidFill>
                <a:latin typeface="Verdana"/>
                <a:cs typeface="Verdana"/>
              </a:rPr>
              <a:t>de</a:t>
            </a:r>
            <a:r>
              <a:rPr dirty="0" sz="1950" spc="-54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5">
                <a:solidFill>
                  <a:srgbClr val="353535"/>
                </a:solidFill>
                <a:latin typeface="Verdana"/>
                <a:cs typeface="Verdana"/>
              </a:rPr>
              <a:t>mayo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88975" y="7628442"/>
            <a:ext cx="1867535" cy="918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125" b="1">
                <a:solidFill>
                  <a:srgbClr val="353535"/>
                </a:solidFill>
                <a:latin typeface="Verdana"/>
                <a:cs typeface="Verdana"/>
              </a:rPr>
              <a:t>SEGUIMIENTO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950" spc="5">
                <a:solidFill>
                  <a:srgbClr val="353535"/>
                </a:solidFill>
                <a:latin typeface="Verdana"/>
                <a:cs typeface="Verdana"/>
              </a:rPr>
              <a:t>A</a:t>
            </a:r>
            <a:r>
              <a:rPr dirty="0" sz="1950" spc="-8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25">
                <a:solidFill>
                  <a:srgbClr val="353535"/>
                </a:solidFill>
                <a:latin typeface="Verdana"/>
                <a:cs typeface="Verdana"/>
              </a:rPr>
              <a:t>partir</a:t>
            </a:r>
            <a:r>
              <a:rPr dirty="0" sz="1950" spc="-260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65">
                <a:solidFill>
                  <a:srgbClr val="353535"/>
                </a:solidFill>
                <a:latin typeface="Verdana"/>
                <a:cs typeface="Verdana"/>
              </a:rPr>
              <a:t>de</a:t>
            </a:r>
            <a:r>
              <a:rPr dirty="0" sz="1950" spc="-235">
                <a:solidFill>
                  <a:srgbClr val="353535"/>
                </a:solidFill>
                <a:latin typeface="Verdana"/>
                <a:cs typeface="Verdana"/>
              </a:rPr>
              <a:t> </a:t>
            </a:r>
            <a:r>
              <a:rPr dirty="0" sz="1950" spc="10">
                <a:solidFill>
                  <a:srgbClr val="353535"/>
                </a:solidFill>
                <a:latin typeface="Verdana"/>
                <a:cs typeface="Verdana"/>
              </a:rPr>
              <a:t>la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950" spc="55">
                <a:solidFill>
                  <a:srgbClr val="353535"/>
                </a:solidFill>
                <a:latin typeface="Verdana"/>
                <a:cs typeface="Verdana"/>
              </a:rPr>
              <a:t>promulgación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61023" y="3622583"/>
            <a:ext cx="126301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120" b="1">
                <a:solidFill>
                  <a:srgbClr val="004684"/>
                </a:solidFill>
                <a:latin typeface="Tahoma"/>
                <a:cs typeface="Tahoma"/>
              </a:rPr>
              <a:t>F</a:t>
            </a:r>
            <a:r>
              <a:rPr dirty="0" sz="2950" spc="100" b="1">
                <a:solidFill>
                  <a:srgbClr val="004684"/>
                </a:solidFill>
                <a:latin typeface="Tahoma"/>
                <a:cs typeface="Tahoma"/>
              </a:rPr>
              <a:t>A</a:t>
            </a:r>
            <a:r>
              <a:rPr dirty="0" sz="2950" spc="120" b="1">
                <a:solidFill>
                  <a:srgbClr val="004684"/>
                </a:solidFill>
                <a:latin typeface="Tahoma"/>
                <a:cs typeface="Tahoma"/>
              </a:rPr>
              <a:t>S</a:t>
            </a:r>
            <a:r>
              <a:rPr dirty="0" sz="2950" spc="100" b="1">
                <a:solidFill>
                  <a:srgbClr val="004684"/>
                </a:solidFill>
                <a:latin typeface="Tahoma"/>
                <a:cs typeface="Tahoma"/>
              </a:rPr>
              <a:t>E</a:t>
            </a:r>
            <a:r>
              <a:rPr dirty="0" sz="2950" b="1">
                <a:solidFill>
                  <a:srgbClr val="004684"/>
                </a:solidFill>
                <a:latin typeface="Tahoma"/>
                <a:cs typeface="Tahoma"/>
              </a:rPr>
              <a:t>S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97473" y="5084062"/>
            <a:ext cx="2593340" cy="13823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dirty="0" sz="2950" spc="40" b="1">
                <a:solidFill>
                  <a:srgbClr val="353535"/>
                </a:solidFill>
                <a:latin typeface="Tahoma"/>
                <a:cs typeface="Tahoma"/>
              </a:rPr>
              <a:t>Plan  </a:t>
            </a:r>
            <a:r>
              <a:rPr dirty="0" sz="2950" spc="55" b="1">
                <a:solidFill>
                  <a:srgbClr val="353535"/>
                </a:solidFill>
                <a:latin typeface="Tahoma"/>
                <a:cs typeface="Tahoma"/>
              </a:rPr>
              <a:t>plurianual</a:t>
            </a:r>
            <a:r>
              <a:rPr dirty="0" sz="2950" spc="10" b="1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dirty="0" sz="2950" spc="25" b="1">
                <a:solidFill>
                  <a:srgbClr val="353535"/>
                </a:solidFill>
                <a:latin typeface="Tahoma"/>
                <a:cs typeface="Tahoma"/>
              </a:rPr>
              <a:t>de  </a:t>
            </a:r>
            <a:r>
              <a:rPr dirty="0" sz="2950" spc="45" b="1">
                <a:solidFill>
                  <a:srgbClr val="353535"/>
                </a:solidFill>
                <a:latin typeface="Tahoma"/>
                <a:cs typeface="Tahoma"/>
              </a:rPr>
              <a:t>inversiones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08805" y="5615289"/>
            <a:ext cx="261747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7430" algn="l"/>
              </a:tabLst>
            </a:pPr>
            <a:r>
              <a:rPr dirty="0" sz="2950" spc="295" b="1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dirty="0" sz="2950" spc="25" b="1">
                <a:solidFill>
                  <a:srgbClr val="353535"/>
                </a:solidFill>
                <a:latin typeface="Tahoma"/>
                <a:cs typeface="Tahoma"/>
              </a:rPr>
              <a:t>r</a:t>
            </a:r>
            <a:r>
              <a:rPr dirty="0" sz="2950" spc="105" b="1">
                <a:solidFill>
                  <a:srgbClr val="353535"/>
                </a:solidFill>
                <a:latin typeface="Tahoma"/>
                <a:cs typeface="Tahoma"/>
              </a:rPr>
              <a:t>t</a:t>
            </a:r>
            <a:r>
              <a:rPr dirty="0" sz="2950" spc="55" b="1">
                <a:solidFill>
                  <a:srgbClr val="353535"/>
                </a:solidFill>
                <a:latin typeface="Tahoma"/>
                <a:cs typeface="Tahoma"/>
              </a:rPr>
              <a:t>i</a:t>
            </a:r>
            <a:r>
              <a:rPr dirty="0" sz="2950" spc="135" b="1">
                <a:solidFill>
                  <a:srgbClr val="353535"/>
                </a:solidFill>
                <a:latin typeface="Tahoma"/>
                <a:cs typeface="Tahoma"/>
              </a:rPr>
              <a:t>c</a:t>
            </a:r>
            <a:r>
              <a:rPr dirty="0" sz="2950" spc="100" b="1">
                <a:solidFill>
                  <a:srgbClr val="353535"/>
                </a:solidFill>
                <a:latin typeface="Tahoma"/>
                <a:cs typeface="Tahoma"/>
              </a:rPr>
              <a:t>u</a:t>
            </a:r>
            <a:r>
              <a:rPr dirty="0" sz="2950" spc="105" b="1">
                <a:solidFill>
                  <a:srgbClr val="353535"/>
                </a:solidFill>
                <a:latin typeface="Tahoma"/>
                <a:cs typeface="Tahoma"/>
              </a:rPr>
              <a:t>l</a:t>
            </a:r>
            <a:r>
              <a:rPr dirty="0" sz="2950" spc="30" b="1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dirty="0" sz="2950" spc="215" b="1">
                <a:solidFill>
                  <a:srgbClr val="353535"/>
                </a:solidFill>
                <a:latin typeface="Tahoma"/>
                <a:cs typeface="Tahoma"/>
              </a:rPr>
              <a:t>d</a:t>
            </a:r>
            <a:r>
              <a:rPr dirty="0" sz="2950" b="1">
                <a:solidFill>
                  <a:srgbClr val="353535"/>
                </a:solidFill>
                <a:latin typeface="Tahoma"/>
                <a:cs typeface="Tahoma"/>
              </a:rPr>
              <a:t>o</a:t>
            </a:r>
            <a:r>
              <a:rPr dirty="0" sz="2950" b="1">
                <a:solidFill>
                  <a:srgbClr val="353535"/>
                </a:solidFill>
                <a:latin typeface="Tahoma"/>
                <a:cs typeface="Tahoma"/>
              </a:rPr>
              <a:t>	</a:t>
            </a:r>
            <a:r>
              <a:rPr dirty="0" sz="2950" b="1">
                <a:solidFill>
                  <a:srgbClr val="353535"/>
                </a:solidFill>
                <a:latin typeface="Tahoma"/>
                <a:cs typeface="Tahoma"/>
              </a:rPr>
              <a:t>+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6128" y="5523293"/>
            <a:ext cx="1654175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3500" algn="l"/>
              </a:tabLst>
            </a:pPr>
            <a:r>
              <a:rPr dirty="0" sz="2950" spc="120" b="1">
                <a:solidFill>
                  <a:srgbClr val="353535"/>
                </a:solidFill>
                <a:latin typeface="Tahoma"/>
                <a:cs typeface="Tahoma"/>
              </a:rPr>
              <a:t>B</a:t>
            </a:r>
            <a:r>
              <a:rPr dirty="0" sz="2950" spc="30" b="1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dirty="0" sz="2950" spc="60" b="1">
                <a:solidFill>
                  <a:srgbClr val="353535"/>
                </a:solidFill>
                <a:latin typeface="Tahoma"/>
                <a:cs typeface="Tahoma"/>
              </a:rPr>
              <a:t>s</a:t>
            </a:r>
            <a:r>
              <a:rPr dirty="0" sz="2950" spc="55" b="1">
                <a:solidFill>
                  <a:srgbClr val="353535"/>
                </a:solidFill>
                <a:latin typeface="Tahoma"/>
                <a:cs typeface="Tahoma"/>
              </a:rPr>
              <a:t>e</a:t>
            </a:r>
            <a:r>
              <a:rPr dirty="0" sz="2950" b="1">
                <a:solidFill>
                  <a:srgbClr val="353535"/>
                </a:solidFill>
                <a:latin typeface="Tahoma"/>
                <a:cs typeface="Tahoma"/>
              </a:rPr>
              <a:t>s</a:t>
            </a:r>
            <a:r>
              <a:rPr dirty="0" sz="2950" b="1">
                <a:solidFill>
                  <a:srgbClr val="353535"/>
                </a:solidFill>
                <a:latin typeface="Tahoma"/>
                <a:cs typeface="Tahoma"/>
              </a:rPr>
              <a:t>	</a:t>
            </a:r>
            <a:r>
              <a:rPr dirty="0" sz="2950" b="1">
                <a:solidFill>
                  <a:srgbClr val="353535"/>
                </a:solidFill>
                <a:latin typeface="Tahoma"/>
                <a:cs typeface="Tahoma"/>
              </a:rPr>
              <a:t>+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1468" y="3180329"/>
            <a:ext cx="80981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10" b="1">
                <a:solidFill>
                  <a:srgbClr val="004684"/>
                </a:solidFill>
                <a:latin typeface="Verdana"/>
                <a:cs typeface="Verdana"/>
              </a:rPr>
              <a:t>PLAN</a:t>
            </a:r>
            <a:r>
              <a:rPr dirty="0" sz="3600" spc="-585" b="1">
                <a:solidFill>
                  <a:srgbClr val="004684"/>
                </a:solidFill>
                <a:latin typeface="Verdana"/>
                <a:cs typeface="Verdana"/>
              </a:rPr>
              <a:t> </a:t>
            </a:r>
            <a:r>
              <a:rPr dirty="0" sz="3600" spc="-185" b="1">
                <a:solidFill>
                  <a:srgbClr val="004684"/>
                </a:solidFill>
                <a:latin typeface="Verdana"/>
                <a:cs typeface="Verdana"/>
              </a:rPr>
              <a:t>NACIONAL</a:t>
            </a:r>
            <a:r>
              <a:rPr dirty="0" sz="3600" spc="-580" b="1">
                <a:solidFill>
                  <a:srgbClr val="004684"/>
                </a:solidFill>
                <a:latin typeface="Verdana"/>
                <a:cs typeface="Verdana"/>
              </a:rPr>
              <a:t> </a:t>
            </a:r>
            <a:r>
              <a:rPr dirty="0" sz="3600" spc="-60" b="1">
                <a:solidFill>
                  <a:srgbClr val="004684"/>
                </a:solidFill>
                <a:latin typeface="Verdana"/>
                <a:cs typeface="Verdana"/>
              </a:rPr>
              <a:t>DE</a:t>
            </a:r>
            <a:r>
              <a:rPr dirty="0" sz="3600" spc="-615" b="1">
                <a:solidFill>
                  <a:srgbClr val="004684"/>
                </a:solidFill>
                <a:latin typeface="Verdana"/>
                <a:cs typeface="Verdana"/>
              </a:rPr>
              <a:t> </a:t>
            </a:r>
            <a:r>
              <a:rPr dirty="0" sz="3600" spc="-155" b="1">
                <a:solidFill>
                  <a:srgbClr val="004684"/>
                </a:solidFill>
                <a:latin typeface="Verdana"/>
                <a:cs typeface="Verdana"/>
              </a:rPr>
              <a:t>DESARROLLO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86839" y="5085459"/>
            <a:ext cx="9979025" cy="1358265"/>
            <a:chOff x="1386839" y="5085459"/>
            <a:chExt cx="9979025" cy="1358265"/>
          </a:xfrm>
        </p:grpSpPr>
        <p:sp>
          <p:nvSpPr>
            <p:cNvPr id="34" name="object 34"/>
            <p:cNvSpPr/>
            <p:nvPr/>
          </p:nvSpPr>
          <p:spPr>
            <a:xfrm>
              <a:off x="5335524" y="5108319"/>
              <a:ext cx="1283040" cy="128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072116" y="5149466"/>
              <a:ext cx="1293588" cy="1293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386839" y="5085459"/>
              <a:ext cx="1293808" cy="1296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15396971" y="6121753"/>
            <a:ext cx="917035" cy="917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454884" y="4469779"/>
            <a:ext cx="1045046" cy="1045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500604" y="7712769"/>
            <a:ext cx="883505" cy="8807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0523" y="19809"/>
            <a:ext cx="9724311" cy="1128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5867" y="19809"/>
            <a:ext cx="10288174" cy="1128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19809"/>
            <a:ext cx="8553887" cy="1128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3" name="object 3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057400" y="419079"/>
            <a:ext cx="1103630" cy="95885"/>
            <a:chOff x="2057400" y="419079"/>
            <a:chExt cx="1103630" cy="95885"/>
          </a:xfrm>
        </p:grpSpPr>
        <p:sp>
          <p:nvSpPr>
            <p:cNvPr id="7" name="object 7"/>
            <p:cNvSpPr/>
            <p:nvPr/>
          </p:nvSpPr>
          <p:spPr>
            <a:xfrm>
              <a:off x="205740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02" y="275"/>
                  </a:moveTo>
                  <a:lnTo>
                    <a:pt x="-51" y="275"/>
                  </a:lnTo>
                  <a:lnTo>
                    <a:pt x="-51" y="96019"/>
                  </a:lnTo>
                  <a:lnTo>
                    <a:pt x="366702" y="96019"/>
                  </a:lnTo>
                  <a:lnTo>
                    <a:pt x="366702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24684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3" y="275"/>
                  </a:moveTo>
                  <a:lnTo>
                    <a:pt x="-61" y="275"/>
                  </a:lnTo>
                  <a:lnTo>
                    <a:pt x="-61" y="96019"/>
                  </a:lnTo>
                  <a:lnTo>
                    <a:pt x="370223" y="96019"/>
                  </a:lnTo>
                  <a:lnTo>
                    <a:pt x="370223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94888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0" y="275"/>
                  </a:moveTo>
                  <a:lnTo>
                    <a:pt x="-70" y="275"/>
                  </a:lnTo>
                  <a:lnTo>
                    <a:pt x="-70" y="96019"/>
                  </a:lnTo>
                  <a:lnTo>
                    <a:pt x="365540" y="96019"/>
                  </a:lnTo>
                  <a:lnTo>
                    <a:pt x="365540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20211" y="730942"/>
            <a:ext cx="7061200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29" b="1">
                <a:solidFill>
                  <a:srgbClr val="0077B9"/>
                </a:solidFill>
                <a:latin typeface="Verdana"/>
                <a:cs typeface="Verdana"/>
              </a:rPr>
              <a:t>METODOLOGIA</a:t>
            </a:r>
            <a:r>
              <a:rPr dirty="0" sz="3950" spc="-555" b="1">
                <a:solidFill>
                  <a:srgbClr val="0077B9"/>
                </a:solidFill>
                <a:latin typeface="Verdana"/>
                <a:cs typeface="Verdana"/>
              </a:rPr>
              <a:t> </a:t>
            </a:r>
            <a:r>
              <a:rPr dirty="0" sz="3950" spc="-229" b="1">
                <a:solidFill>
                  <a:srgbClr val="0077B9"/>
                </a:solidFill>
                <a:latin typeface="Verdana"/>
                <a:cs typeface="Verdana"/>
              </a:rPr>
              <a:t>PLENARIAS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6736" y="5573331"/>
            <a:ext cx="427355" cy="2337435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</a:t>
            </a:r>
            <a:r>
              <a:rPr dirty="0" sz="2600" spc="-25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30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8999" y="2796850"/>
            <a:ext cx="1611185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latin typeface="Carlito"/>
                <a:cs typeface="Carlito"/>
              </a:rPr>
              <a:t>1.En </a:t>
            </a:r>
            <a:r>
              <a:rPr dirty="0" sz="4800" spc="-20">
                <a:latin typeface="Carlito"/>
                <a:cs typeface="Carlito"/>
              </a:rPr>
              <a:t>conexión ZOOM </a:t>
            </a:r>
            <a:r>
              <a:rPr dirty="0" sz="4800" spc="-5">
                <a:latin typeface="Carlito"/>
                <a:cs typeface="Carlito"/>
              </a:rPr>
              <a:t>se </a:t>
            </a:r>
            <a:r>
              <a:rPr dirty="0" sz="4800" spc="-15">
                <a:latin typeface="Carlito"/>
                <a:cs typeface="Carlito"/>
              </a:rPr>
              <a:t>solicita </a:t>
            </a:r>
            <a:r>
              <a:rPr dirty="0" sz="4800">
                <a:latin typeface="Carlito"/>
                <a:cs typeface="Carlito"/>
              </a:rPr>
              <a:t>a </a:t>
            </a:r>
            <a:r>
              <a:rPr dirty="0" sz="4800" spc="-15">
                <a:latin typeface="Carlito"/>
                <a:cs typeface="Carlito"/>
              </a:rPr>
              <a:t>delegados </a:t>
            </a:r>
            <a:r>
              <a:rPr dirty="0" sz="4800">
                <a:latin typeface="Carlito"/>
                <a:cs typeface="Carlito"/>
              </a:rPr>
              <a:t>a leer </a:t>
            </a:r>
            <a:r>
              <a:rPr dirty="0" sz="4800" spc="-10">
                <a:latin typeface="Carlito"/>
                <a:cs typeface="Carlito"/>
              </a:rPr>
              <a:t>conclusiones </a:t>
            </a:r>
            <a:r>
              <a:rPr dirty="0" sz="4800">
                <a:latin typeface="Carlito"/>
                <a:cs typeface="Carlito"/>
              </a:rPr>
              <a:t>a  </a:t>
            </a:r>
            <a:r>
              <a:rPr dirty="0" sz="4800" spc="-10">
                <a:latin typeface="Carlito"/>
                <a:cs typeface="Carlito"/>
              </a:rPr>
              <a:t>auditorio </a:t>
            </a:r>
            <a:r>
              <a:rPr dirty="0" sz="4800" spc="-5">
                <a:latin typeface="Carlito"/>
                <a:cs typeface="Carlito"/>
              </a:rPr>
              <a:t>principal de </a:t>
            </a:r>
            <a:r>
              <a:rPr dirty="0" sz="4800">
                <a:latin typeface="Carlito"/>
                <a:cs typeface="Carlito"/>
              </a:rPr>
              <a:t>la</a:t>
            </a:r>
            <a:r>
              <a:rPr dirty="0" sz="4800" spc="10">
                <a:latin typeface="Carlito"/>
                <a:cs typeface="Carlito"/>
              </a:rPr>
              <a:t> </a:t>
            </a:r>
            <a:r>
              <a:rPr dirty="0" sz="4800" spc="-20">
                <a:latin typeface="Carlito"/>
                <a:cs typeface="Carlito"/>
              </a:rPr>
              <a:t>transformación: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9217" y="5005451"/>
            <a:ext cx="301561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latin typeface="Carlito"/>
                <a:cs typeface="Carlito"/>
              </a:rPr>
              <a:t>Auditorio </a:t>
            </a:r>
            <a:r>
              <a:rPr dirty="0" sz="3200" spc="-5">
                <a:latin typeface="Carlito"/>
                <a:cs typeface="Carlito"/>
              </a:rPr>
              <a:t>Ciencias  </a:t>
            </a:r>
            <a:r>
              <a:rPr dirty="0" sz="3200" spc="-10">
                <a:latin typeface="Carlito"/>
                <a:cs typeface="Carlito"/>
              </a:rPr>
              <a:t>Auditorio</a:t>
            </a:r>
            <a:r>
              <a:rPr dirty="0" sz="3200" spc="-5">
                <a:latin typeface="Carlito"/>
                <a:cs typeface="Carlito"/>
              </a:rPr>
              <a:t> AGORA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1137" y="5493118"/>
            <a:ext cx="140081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Carlito"/>
                <a:cs typeface="Carlito"/>
              </a:rPr>
              <a:t>humana  </a:t>
            </a:r>
            <a:r>
              <a:rPr dirty="0" sz="3200" spc="-5">
                <a:latin typeface="Carlito"/>
                <a:cs typeface="Carlito"/>
              </a:rPr>
              <a:t>humano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9891" y="5493118"/>
            <a:ext cx="294195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rlito"/>
                <a:cs typeface="Carlito"/>
              </a:rPr>
              <a:t>y </a:t>
            </a:r>
            <a:r>
              <a:rPr dirty="0" sz="3200" spc="-10">
                <a:latin typeface="Carlito"/>
                <a:cs typeface="Carlito"/>
              </a:rPr>
              <a:t>justicia</a:t>
            </a:r>
            <a:r>
              <a:rPr dirty="0" sz="3200" spc="-15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social: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Carlito"/>
                <a:cs typeface="Carlito"/>
              </a:rPr>
              <a:t>a la</a:t>
            </a:r>
            <a:r>
              <a:rPr dirty="0" sz="3200" spc="-8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alimentación: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99217" y="5980786"/>
            <a:ext cx="340931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dirty="0" sz="3200" spc="-10">
                <a:latin typeface="Carlito"/>
                <a:cs typeface="Carlito"/>
              </a:rPr>
              <a:t>Auditorio	Industrial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7753" y="5005451"/>
            <a:ext cx="7454265" cy="246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7865" indent="-6858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3200" spc="-15">
                <a:latin typeface="Carlito"/>
                <a:cs typeface="Carlito"/>
              </a:rPr>
              <a:t>Ordenamiento </a:t>
            </a:r>
            <a:r>
              <a:rPr dirty="0" sz="3200" spc="-10">
                <a:latin typeface="Carlito"/>
                <a:cs typeface="Carlito"/>
              </a:rPr>
              <a:t>territorial </a:t>
            </a:r>
            <a:r>
              <a:rPr dirty="0" sz="3200">
                <a:latin typeface="Carlito"/>
                <a:cs typeface="Carlito"/>
              </a:rPr>
              <a:t>y </a:t>
            </a:r>
            <a:r>
              <a:rPr dirty="0" sz="3200" spc="-5">
                <a:latin typeface="Carlito"/>
                <a:cs typeface="Carlito"/>
              </a:rPr>
              <a:t>paz</a:t>
            </a:r>
            <a:r>
              <a:rPr dirty="0" sz="3200" spc="40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total:</a:t>
            </a:r>
            <a:endParaRPr sz="3200">
              <a:latin typeface="Carlito"/>
              <a:cs typeface="Carlito"/>
            </a:endParaRPr>
          </a:p>
          <a:p>
            <a:pPr marL="697865" indent="-6858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3200" spc="-5">
                <a:latin typeface="Carlito"/>
                <a:cs typeface="Carlito"/>
              </a:rPr>
              <a:t>Seguridad</a:t>
            </a:r>
            <a:endParaRPr sz="3200">
              <a:latin typeface="Carlito"/>
              <a:cs typeface="Carlito"/>
            </a:endParaRPr>
          </a:p>
          <a:p>
            <a:pPr marL="697865" indent="-6858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3200" spc="-10">
                <a:latin typeface="Carlito"/>
                <a:cs typeface="Carlito"/>
              </a:rPr>
              <a:t>Derecho</a:t>
            </a:r>
            <a:endParaRPr sz="3200">
              <a:latin typeface="Carlito"/>
              <a:cs typeface="Carlito"/>
            </a:endParaRPr>
          </a:p>
          <a:p>
            <a:pPr marL="697865" indent="-6858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3200" spc="-15">
                <a:latin typeface="Carlito"/>
                <a:cs typeface="Carlito"/>
              </a:rPr>
              <a:t>Economía productiva </a:t>
            </a:r>
            <a:r>
              <a:rPr dirty="0" sz="3200">
                <a:latin typeface="Carlito"/>
                <a:cs typeface="Carlito"/>
              </a:rPr>
              <a:t>y </a:t>
            </a:r>
            <a:r>
              <a:rPr dirty="0" sz="3200" spc="-10">
                <a:latin typeface="Carlito"/>
                <a:cs typeface="Carlito"/>
              </a:rPr>
              <a:t>cambio</a:t>
            </a:r>
            <a:r>
              <a:rPr dirty="0" sz="3200" spc="75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climático:</a:t>
            </a:r>
            <a:endParaRPr sz="3200">
              <a:latin typeface="Carlito"/>
              <a:cs typeface="Carlito"/>
            </a:endParaRPr>
          </a:p>
          <a:p>
            <a:pPr marL="697865" indent="-685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3200" spc="-5">
                <a:latin typeface="Carlito"/>
                <a:cs typeface="Carlito"/>
              </a:rPr>
              <a:t>Cohesión social </a:t>
            </a:r>
            <a:r>
              <a:rPr dirty="0" sz="3200" spc="-185">
                <a:latin typeface="Arial"/>
                <a:cs typeface="Arial"/>
              </a:rPr>
              <a:t>–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">
                <a:latin typeface="Carlito"/>
                <a:cs typeface="Carlito"/>
              </a:rPr>
              <a:t>regional: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99217" y="6468149"/>
            <a:ext cx="362648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latin typeface="Carlito"/>
                <a:cs typeface="Carlito"/>
              </a:rPr>
              <a:t>Auditorio </a:t>
            </a:r>
            <a:r>
              <a:rPr dirty="0" sz="3200" spc="-5">
                <a:latin typeface="Carlito"/>
                <a:cs typeface="Carlito"/>
              </a:rPr>
              <a:t>Luis </a:t>
            </a:r>
            <a:r>
              <a:rPr dirty="0" sz="3200">
                <a:latin typeface="Carlito"/>
                <a:cs typeface="Carlito"/>
              </a:rPr>
              <a:t>A </a:t>
            </a:r>
            <a:r>
              <a:rPr dirty="0" sz="3200" spc="-10">
                <a:latin typeface="Carlito"/>
                <a:cs typeface="Carlito"/>
              </a:rPr>
              <a:t>Calvo  Auditorio</a:t>
            </a:r>
            <a:r>
              <a:rPr dirty="0" sz="3200" spc="15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Mecánica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8999" y="7430327"/>
            <a:ext cx="1289748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4045" indent="-60198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614680" algn="l"/>
              </a:tabLst>
            </a:pPr>
            <a:r>
              <a:rPr dirty="0" sz="4800" spc="-5">
                <a:latin typeface="Carlito"/>
                <a:cs typeface="Carlito"/>
              </a:rPr>
              <a:t>Se </a:t>
            </a:r>
            <a:r>
              <a:rPr dirty="0" sz="4800" spc="-25">
                <a:latin typeface="Carlito"/>
                <a:cs typeface="Carlito"/>
              </a:rPr>
              <a:t>presenta </a:t>
            </a:r>
            <a:r>
              <a:rPr dirty="0" sz="4800" spc="-20">
                <a:latin typeface="Carlito"/>
                <a:cs typeface="Carlito"/>
              </a:rPr>
              <a:t>relatorías </a:t>
            </a:r>
            <a:r>
              <a:rPr dirty="0" sz="4800">
                <a:latin typeface="Carlito"/>
                <a:cs typeface="Carlito"/>
              </a:rPr>
              <a:t>por </a:t>
            </a:r>
            <a:r>
              <a:rPr dirty="0" sz="4800" spc="-5">
                <a:latin typeface="Carlito"/>
                <a:cs typeface="Carlito"/>
              </a:rPr>
              <a:t>salones (3</a:t>
            </a:r>
            <a:r>
              <a:rPr dirty="0" sz="4800" spc="25">
                <a:latin typeface="Carlito"/>
                <a:cs typeface="Carlito"/>
              </a:rPr>
              <a:t> </a:t>
            </a:r>
            <a:r>
              <a:rPr dirty="0" sz="4800" spc="-10">
                <a:latin typeface="Carlito"/>
                <a:cs typeface="Carlito"/>
              </a:rPr>
              <a:t>minutos)</a:t>
            </a:r>
            <a:endParaRPr sz="4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buAutoNum type="arabicPeriod" startAt="2"/>
              <a:tabLst>
                <a:tab pos="614680" algn="l"/>
              </a:tabLst>
            </a:pPr>
            <a:r>
              <a:rPr dirty="0" sz="4800" spc="-5">
                <a:latin typeface="Carlito"/>
                <a:cs typeface="Carlito"/>
              </a:rPr>
              <a:t>Si </a:t>
            </a:r>
            <a:r>
              <a:rPr dirty="0" sz="4800" spc="-35">
                <a:latin typeface="Carlito"/>
                <a:cs typeface="Carlito"/>
              </a:rPr>
              <a:t>hay </a:t>
            </a:r>
            <a:r>
              <a:rPr dirty="0" sz="4800">
                <a:latin typeface="Carlito"/>
                <a:cs typeface="Carlito"/>
              </a:rPr>
              <a:t>tiempo </a:t>
            </a:r>
            <a:r>
              <a:rPr dirty="0" sz="4800" spc="-5">
                <a:latin typeface="Carlito"/>
                <a:cs typeface="Carlito"/>
              </a:rPr>
              <a:t>se </a:t>
            </a:r>
            <a:r>
              <a:rPr dirty="0" sz="4800" spc="-25">
                <a:latin typeface="Carlito"/>
                <a:cs typeface="Carlito"/>
              </a:rPr>
              <a:t>realiza </a:t>
            </a:r>
            <a:r>
              <a:rPr dirty="0" sz="4800" spc="-15">
                <a:latin typeface="Carlito"/>
                <a:cs typeface="Carlito"/>
              </a:rPr>
              <a:t>complementos generales.  </a:t>
            </a:r>
            <a:r>
              <a:rPr dirty="0" sz="4800" spc="-5">
                <a:latin typeface="Carlito"/>
                <a:cs typeface="Carlito"/>
              </a:rPr>
              <a:t>4.Se </a:t>
            </a:r>
            <a:r>
              <a:rPr dirty="0" sz="4800" spc="-25">
                <a:latin typeface="Carlito"/>
                <a:cs typeface="Carlito"/>
              </a:rPr>
              <a:t>invita </a:t>
            </a:r>
            <a:r>
              <a:rPr dirty="0" sz="4800">
                <a:latin typeface="Carlito"/>
                <a:cs typeface="Carlito"/>
              </a:rPr>
              <a:t>al </a:t>
            </a:r>
            <a:r>
              <a:rPr dirty="0" sz="4800" spc="-15">
                <a:latin typeface="Carlito"/>
                <a:cs typeface="Carlito"/>
              </a:rPr>
              <a:t>cierre </a:t>
            </a:r>
            <a:r>
              <a:rPr dirty="0" sz="4800" spc="-5">
                <a:latin typeface="Carlito"/>
                <a:cs typeface="Carlito"/>
              </a:rPr>
              <a:t>del </a:t>
            </a:r>
            <a:r>
              <a:rPr dirty="0" sz="4800" spc="-25">
                <a:latin typeface="Carlito"/>
                <a:cs typeface="Carlito"/>
              </a:rPr>
              <a:t>evento. </a:t>
            </a:r>
            <a:r>
              <a:rPr dirty="0" sz="4800">
                <a:latin typeface="Carlito"/>
                <a:cs typeface="Carlito"/>
              </a:rPr>
              <a:t>4:30</a:t>
            </a:r>
            <a:r>
              <a:rPr dirty="0" sz="4800" spc="45">
                <a:latin typeface="Carlito"/>
                <a:cs typeface="Carlito"/>
              </a:rPr>
              <a:t> </a:t>
            </a:r>
            <a:r>
              <a:rPr dirty="0" sz="4800" spc="-5">
                <a:latin typeface="Carlito"/>
                <a:cs typeface="Carlito"/>
              </a:rPr>
              <a:t>p.m.</a:t>
            </a:r>
            <a:endParaRPr sz="48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62280" y="1903415"/>
            <a:ext cx="16376650" cy="934719"/>
            <a:chOff x="1862280" y="1903415"/>
            <a:chExt cx="16376650" cy="934719"/>
          </a:xfrm>
        </p:grpSpPr>
        <p:sp>
          <p:nvSpPr>
            <p:cNvPr id="23" name="object 23"/>
            <p:cNvSpPr/>
            <p:nvPr/>
          </p:nvSpPr>
          <p:spPr>
            <a:xfrm>
              <a:off x="2019248" y="1981154"/>
              <a:ext cx="16219523" cy="6568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862280" y="1903415"/>
              <a:ext cx="15954352" cy="9342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057400" y="1996154"/>
              <a:ext cx="16148304" cy="5852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057400" y="1996154"/>
            <a:ext cx="16148685" cy="585470"/>
          </a:xfrm>
          <a:prstGeom prst="rect">
            <a:avLst/>
          </a:prstGeom>
          <a:ln w="9524">
            <a:solidFill>
              <a:srgbClr val="BD4A47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dirty="0" sz="3200" spc="-30" b="1">
                <a:solidFill>
                  <a:srgbClr val="FFFFFF"/>
                </a:solidFill>
                <a:latin typeface="Carlito"/>
                <a:cs typeface="Carlito"/>
              </a:rPr>
              <a:t>IMPORTANTE: SOLICITAR </a:t>
            </a:r>
            <a:r>
              <a:rPr dirty="0" sz="3200" b="1">
                <a:solidFill>
                  <a:srgbClr val="FFFFFF"/>
                </a:solidFill>
                <a:latin typeface="Carlito"/>
                <a:cs typeface="Carlito"/>
              </a:rPr>
              <a:t>A LAS </a:t>
            </a:r>
            <a:r>
              <a:rPr dirty="0" sz="3200" spc="-10" b="1">
                <a:solidFill>
                  <a:srgbClr val="FFFFFF"/>
                </a:solidFill>
                <a:latin typeface="Carlito"/>
                <a:cs typeface="Carlito"/>
              </a:rPr>
              <a:t>PERSONAS </a:t>
            </a:r>
            <a:r>
              <a:rPr dirty="0" sz="3200" spc="-55" b="1">
                <a:solidFill>
                  <a:srgbClr val="FFFFFF"/>
                </a:solidFill>
                <a:latin typeface="Carlito"/>
                <a:cs typeface="Carlito"/>
              </a:rPr>
              <a:t>VOLVER </a:t>
            </a:r>
            <a:r>
              <a:rPr dirty="0" sz="3200" b="1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dirty="0" sz="3200" spc="-25" b="1">
                <a:solidFill>
                  <a:srgbClr val="FFFFFF"/>
                </a:solidFill>
                <a:latin typeface="Carlito"/>
                <a:cs typeface="Carlito"/>
              </a:rPr>
              <a:t>LOS </a:t>
            </a:r>
            <a:r>
              <a:rPr dirty="0" sz="3200" spc="-20" b="1">
                <a:solidFill>
                  <a:srgbClr val="FFFFFF"/>
                </a:solidFill>
                <a:latin typeface="Carlito"/>
                <a:cs typeface="Carlito"/>
              </a:rPr>
              <a:t>SALONES </a:t>
            </a:r>
            <a:r>
              <a:rPr dirty="0" sz="3200" spc="-30" b="1">
                <a:solidFill>
                  <a:srgbClr val="FFFFFF"/>
                </a:solidFill>
                <a:latin typeface="Carlito"/>
                <a:cs typeface="Carlito"/>
              </a:rPr>
              <a:t>LUEGO </a:t>
            </a:r>
            <a:r>
              <a:rPr dirty="0" sz="3200" spc="-5" b="1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dirty="0" sz="3200" spc="16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15" b="1">
                <a:solidFill>
                  <a:srgbClr val="FFFFFF"/>
                </a:solidFill>
                <a:latin typeface="Carlito"/>
                <a:cs typeface="Carlito"/>
              </a:rPr>
              <a:t>ALMUERZO.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52344"/>
            <a:ext cx="20104100" cy="156845"/>
            <a:chOff x="0" y="11152344"/>
            <a:chExt cx="20104100" cy="156845"/>
          </a:xfrm>
        </p:grpSpPr>
        <p:sp>
          <p:nvSpPr>
            <p:cNvPr id="3" name="object 3"/>
            <p:cNvSpPr/>
            <p:nvPr/>
          </p:nvSpPr>
          <p:spPr>
            <a:xfrm>
              <a:off x="0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2128" y="3"/>
                  </a:moveTo>
                  <a:lnTo>
                    <a:pt x="0" y="3"/>
                  </a:lnTo>
                  <a:lnTo>
                    <a:pt x="0" y="156692"/>
                  </a:lnTo>
                  <a:lnTo>
                    <a:pt x="6702128" y="156692"/>
                  </a:lnTo>
                  <a:lnTo>
                    <a:pt x="6702128" y="3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02425" y="11152344"/>
              <a:ext cx="6699884" cy="156845"/>
            </a:xfrm>
            <a:custGeom>
              <a:avLst/>
              <a:gdLst/>
              <a:ahLst/>
              <a:cxnLst/>
              <a:rect l="l" t="t" r="r" b="b"/>
              <a:pathLst>
                <a:path w="6699884" h="156845">
                  <a:moveTo>
                    <a:pt x="6699038" y="3"/>
                  </a:moveTo>
                  <a:lnTo>
                    <a:pt x="-169" y="3"/>
                  </a:lnTo>
                  <a:lnTo>
                    <a:pt x="-169" y="156692"/>
                  </a:lnTo>
                  <a:lnTo>
                    <a:pt x="6699038" y="156692"/>
                  </a:lnTo>
                  <a:lnTo>
                    <a:pt x="6699038" y="3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401675" y="11152344"/>
              <a:ext cx="6702425" cy="156845"/>
            </a:xfrm>
            <a:custGeom>
              <a:avLst/>
              <a:gdLst/>
              <a:ahLst/>
              <a:cxnLst/>
              <a:rect l="l" t="t" r="r" b="b"/>
              <a:pathLst>
                <a:path w="6702425" h="156845">
                  <a:moveTo>
                    <a:pt x="6701789" y="3"/>
                  </a:moveTo>
                  <a:lnTo>
                    <a:pt x="-338" y="3"/>
                  </a:lnTo>
                  <a:lnTo>
                    <a:pt x="-338" y="156692"/>
                  </a:lnTo>
                  <a:lnTo>
                    <a:pt x="6701789" y="156692"/>
                  </a:lnTo>
                  <a:lnTo>
                    <a:pt x="6701789" y="3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057400" y="419079"/>
            <a:ext cx="1103630" cy="95885"/>
            <a:chOff x="2057400" y="419079"/>
            <a:chExt cx="1103630" cy="95885"/>
          </a:xfrm>
        </p:grpSpPr>
        <p:sp>
          <p:nvSpPr>
            <p:cNvPr id="7" name="object 7"/>
            <p:cNvSpPr/>
            <p:nvPr/>
          </p:nvSpPr>
          <p:spPr>
            <a:xfrm>
              <a:off x="205740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02" y="275"/>
                  </a:moveTo>
                  <a:lnTo>
                    <a:pt x="-51" y="275"/>
                  </a:lnTo>
                  <a:lnTo>
                    <a:pt x="-51" y="96019"/>
                  </a:lnTo>
                  <a:lnTo>
                    <a:pt x="366702" y="96019"/>
                  </a:lnTo>
                  <a:lnTo>
                    <a:pt x="366702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24684" y="419079"/>
              <a:ext cx="370840" cy="95885"/>
            </a:xfrm>
            <a:custGeom>
              <a:avLst/>
              <a:gdLst/>
              <a:ahLst/>
              <a:cxnLst/>
              <a:rect l="l" t="t" r="r" b="b"/>
              <a:pathLst>
                <a:path w="370839" h="95884">
                  <a:moveTo>
                    <a:pt x="370223" y="275"/>
                  </a:moveTo>
                  <a:lnTo>
                    <a:pt x="-61" y="275"/>
                  </a:lnTo>
                  <a:lnTo>
                    <a:pt x="-61" y="96019"/>
                  </a:lnTo>
                  <a:lnTo>
                    <a:pt x="370223" y="96019"/>
                  </a:lnTo>
                  <a:lnTo>
                    <a:pt x="370223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94888" y="419079"/>
              <a:ext cx="365760" cy="95885"/>
            </a:xfrm>
            <a:custGeom>
              <a:avLst/>
              <a:gdLst/>
              <a:ahLst/>
              <a:cxnLst/>
              <a:rect l="l" t="t" r="r" b="b"/>
              <a:pathLst>
                <a:path w="365760" h="95884">
                  <a:moveTo>
                    <a:pt x="365540" y="275"/>
                  </a:moveTo>
                  <a:lnTo>
                    <a:pt x="-70" y="275"/>
                  </a:lnTo>
                  <a:lnTo>
                    <a:pt x="-70" y="96019"/>
                  </a:lnTo>
                  <a:lnTo>
                    <a:pt x="365540" y="96019"/>
                  </a:lnTo>
                  <a:lnTo>
                    <a:pt x="365540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20211" y="730942"/>
            <a:ext cx="7061200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29" b="1">
                <a:solidFill>
                  <a:srgbClr val="0077B9"/>
                </a:solidFill>
                <a:latin typeface="Verdana"/>
                <a:cs typeface="Verdana"/>
              </a:rPr>
              <a:t>METODOLOGIA</a:t>
            </a:r>
            <a:r>
              <a:rPr dirty="0" sz="3950" spc="-555" b="1">
                <a:solidFill>
                  <a:srgbClr val="0077B9"/>
                </a:solidFill>
                <a:latin typeface="Verdana"/>
                <a:cs typeface="Verdana"/>
              </a:rPr>
              <a:t> </a:t>
            </a:r>
            <a:r>
              <a:rPr dirty="0" sz="3950" spc="-229" b="1">
                <a:solidFill>
                  <a:srgbClr val="0077B9"/>
                </a:solidFill>
                <a:latin typeface="Verdana"/>
                <a:cs typeface="Verdana"/>
              </a:rPr>
              <a:t>PLENARIAS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9990" y="419080"/>
            <a:ext cx="481330" cy="10512425"/>
          </a:xfrm>
          <a:custGeom>
            <a:avLst/>
            <a:gdLst/>
            <a:ahLst/>
            <a:cxnLst/>
            <a:rect l="l" t="t" r="r" b="b"/>
            <a:pathLst>
              <a:path w="481330" h="10512425">
                <a:moveTo>
                  <a:pt x="481054" y="275"/>
                </a:moveTo>
                <a:lnTo>
                  <a:pt x="-22" y="275"/>
                </a:lnTo>
                <a:lnTo>
                  <a:pt x="-22" y="10511926"/>
                </a:lnTo>
                <a:lnTo>
                  <a:pt x="481054" y="10511926"/>
                </a:lnTo>
                <a:lnTo>
                  <a:pt x="481054" y="275"/>
                </a:lnTo>
                <a:close/>
              </a:path>
            </a:pathLst>
          </a:custGeom>
          <a:solidFill>
            <a:srgbClr val="0046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6736" y="5573331"/>
            <a:ext cx="427355" cy="2337435"/>
          </a:xfrm>
          <a:prstGeom prst="rect">
            <a:avLst/>
          </a:prstGeom>
        </p:spPr>
        <p:txBody>
          <a:bodyPr wrap="square" lIns="0" tIns="1460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00" spc="20" b="1">
                <a:solidFill>
                  <a:srgbClr val="FFFFFF"/>
                </a:solidFill>
                <a:latin typeface="Verdana"/>
                <a:cs typeface="Verdana"/>
              </a:rPr>
              <a:t>DRV–</a:t>
            </a:r>
            <a:r>
              <a:rPr dirty="0" sz="2600" spc="-25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30" b="1">
                <a:solidFill>
                  <a:srgbClr val="FFFFFF"/>
                </a:solidFill>
                <a:latin typeface="Verdana"/>
                <a:cs typeface="Verdana"/>
              </a:rPr>
              <a:t>Nueva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62280" y="1903415"/>
            <a:ext cx="16376650" cy="934719"/>
            <a:chOff x="1862280" y="1903415"/>
            <a:chExt cx="16376650" cy="934719"/>
          </a:xfrm>
        </p:grpSpPr>
        <p:sp>
          <p:nvSpPr>
            <p:cNvPr id="15" name="object 15"/>
            <p:cNvSpPr/>
            <p:nvPr/>
          </p:nvSpPr>
          <p:spPr>
            <a:xfrm>
              <a:off x="2019248" y="1981154"/>
              <a:ext cx="16219523" cy="6568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862280" y="1903415"/>
              <a:ext cx="13650122" cy="9342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57400" y="1996154"/>
              <a:ext cx="16148304" cy="5852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057400" y="1996154"/>
            <a:ext cx="16148685" cy="585470"/>
          </a:xfrm>
          <a:prstGeom prst="rect">
            <a:avLst/>
          </a:prstGeom>
          <a:ln w="9524">
            <a:solidFill>
              <a:srgbClr val="BD4A47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dirty="0" sz="3200" spc="-30" b="1">
                <a:solidFill>
                  <a:srgbClr val="FFFFFF"/>
                </a:solidFill>
                <a:latin typeface="Carlito"/>
                <a:cs typeface="Carlito"/>
              </a:rPr>
              <a:t>IMPORTANTE: </a:t>
            </a:r>
            <a:r>
              <a:rPr dirty="0" sz="3200" spc="-25" b="1">
                <a:solidFill>
                  <a:srgbClr val="FFFFFF"/>
                </a:solidFill>
                <a:latin typeface="Carlito"/>
                <a:cs typeface="Carlito"/>
              </a:rPr>
              <a:t>LOS </a:t>
            </a:r>
            <a:r>
              <a:rPr dirty="0" sz="3200" spc="-15" b="1">
                <a:solidFill>
                  <a:srgbClr val="FFFFFF"/>
                </a:solidFill>
                <a:latin typeface="Carlito"/>
                <a:cs typeface="Carlito"/>
              </a:rPr>
              <a:t>FOROS </a:t>
            </a:r>
            <a:r>
              <a:rPr dirty="0" sz="3200" b="1">
                <a:solidFill>
                  <a:srgbClr val="FFFFFF"/>
                </a:solidFill>
                <a:latin typeface="Carlito"/>
                <a:cs typeface="Carlito"/>
              </a:rPr>
              <a:t>SE </a:t>
            </a:r>
            <a:r>
              <a:rPr dirty="0" sz="3200" spc="-15" b="1">
                <a:solidFill>
                  <a:srgbClr val="FFFFFF"/>
                </a:solidFill>
                <a:latin typeface="Carlito"/>
                <a:cs typeface="Carlito"/>
              </a:rPr>
              <a:t>DESARROLLAN </a:t>
            </a:r>
            <a:r>
              <a:rPr dirty="0" sz="3200" b="1">
                <a:solidFill>
                  <a:srgbClr val="FFFFFF"/>
                </a:solidFill>
                <a:latin typeface="Carlito"/>
                <a:cs typeface="Carlito"/>
              </a:rPr>
              <a:t>EN </a:t>
            </a:r>
            <a:r>
              <a:rPr dirty="0" sz="3200" spc="-25" b="1">
                <a:solidFill>
                  <a:srgbClr val="FFFFFF"/>
                </a:solidFill>
                <a:latin typeface="Carlito"/>
                <a:cs typeface="Carlito"/>
              </a:rPr>
              <a:t>LOS </a:t>
            </a:r>
            <a:r>
              <a:rPr dirty="0" sz="3200" b="1">
                <a:solidFill>
                  <a:srgbClr val="FFFFFF"/>
                </a:solidFill>
                <a:latin typeface="Carlito"/>
                <a:cs typeface="Carlito"/>
              </a:rPr>
              <a:t>HORARIOS </a:t>
            </a:r>
            <a:r>
              <a:rPr dirty="0" sz="3200" spc="-5" b="1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dirty="0" sz="3200" b="1">
                <a:solidFill>
                  <a:srgbClr val="FFFFFF"/>
                </a:solidFill>
                <a:latin typeface="Carlito"/>
                <a:cs typeface="Carlito"/>
              </a:rPr>
              <a:t>LAS</a:t>
            </a:r>
            <a:r>
              <a:rPr dirty="0" sz="3200" spc="3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Carlito"/>
                <a:cs typeface="Carlito"/>
              </a:rPr>
              <a:t>MESAS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0231" y="4173317"/>
            <a:ext cx="15483205" cy="3683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8780" indent="-386715">
              <a:lnSpc>
                <a:spcPct val="100000"/>
              </a:lnSpc>
              <a:spcBef>
                <a:spcPts val="95"/>
              </a:spcBef>
              <a:buSzPct val="97500"/>
              <a:buAutoNum type="arabicPeriod"/>
              <a:tabLst>
                <a:tab pos="399415" algn="l"/>
              </a:tabLst>
            </a:pPr>
            <a:r>
              <a:rPr dirty="0" sz="4000" spc="-10">
                <a:latin typeface="Carlito"/>
                <a:cs typeface="Carlito"/>
              </a:rPr>
              <a:t>Intervenciones </a:t>
            </a:r>
            <a:r>
              <a:rPr dirty="0" sz="4000" spc="-5">
                <a:latin typeface="Carlito"/>
                <a:cs typeface="Carlito"/>
              </a:rPr>
              <a:t>iniciales tipo </a:t>
            </a:r>
            <a:r>
              <a:rPr dirty="0" sz="4000" spc="-10">
                <a:latin typeface="Carlito"/>
                <a:cs typeface="Carlito"/>
              </a:rPr>
              <a:t>ponencias (insumos</a:t>
            </a:r>
            <a:r>
              <a:rPr dirty="0" sz="4000" spc="-30">
                <a:latin typeface="Carlito"/>
                <a:cs typeface="Carlito"/>
              </a:rPr>
              <a:t> </a:t>
            </a:r>
            <a:r>
              <a:rPr dirty="0" sz="4000" spc="-15">
                <a:latin typeface="Carlito"/>
                <a:cs typeface="Carlito"/>
              </a:rPr>
              <a:t>previos).</a:t>
            </a:r>
            <a:endParaRPr sz="4000">
              <a:latin typeface="Carlito"/>
              <a:cs typeface="Carlito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SzPct val="97500"/>
              <a:buAutoNum type="arabicPeriod"/>
              <a:tabLst>
                <a:tab pos="399415" algn="l"/>
              </a:tabLst>
            </a:pPr>
            <a:r>
              <a:rPr dirty="0" sz="4000" spc="-5">
                <a:latin typeface="Carlito"/>
                <a:cs typeface="Carlito"/>
              </a:rPr>
              <a:t>Se </a:t>
            </a:r>
            <a:r>
              <a:rPr dirty="0" sz="4000" spc="-20">
                <a:latin typeface="Carlito"/>
                <a:cs typeface="Carlito"/>
              </a:rPr>
              <a:t>realiza preguntas </a:t>
            </a:r>
            <a:r>
              <a:rPr dirty="0" sz="4000" spc="-5">
                <a:latin typeface="Carlito"/>
                <a:cs typeface="Carlito"/>
              </a:rPr>
              <a:t>y </a:t>
            </a:r>
            <a:r>
              <a:rPr dirty="0" sz="4000" spc="-15">
                <a:latin typeface="Carlito"/>
                <a:cs typeface="Carlito"/>
              </a:rPr>
              <a:t>comentarios </a:t>
            </a:r>
            <a:r>
              <a:rPr dirty="0" sz="4000" spc="-5">
                <a:latin typeface="Carlito"/>
                <a:cs typeface="Carlito"/>
              </a:rPr>
              <a:t>en </a:t>
            </a:r>
            <a:r>
              <a:rPr dirty="0" sz="4000" spc="-15">
                <a:latin typeface="Carlito"/>
                <a:cs typeface="Carlito"/>
              </a:rPr>
              <a:t>rondas </a:t>
            </a:r>
            <a:r>
              <a:rPr dirty="0" sz="4000" spc="-5">
                <a:latin typeface="Carlito"/>
                <a:cs typeface="Carlito"/>
              </a:rPr>
              <a:t>de a 10 </a:t>
            </a:r>
            <a:r>
              <a:rPr dirty="0" sz="4000" spc="-10">
                <a:latin typeface="Carlito"/>
                <a:cs typeface="Carlito"/>
              </a:rPr>
              <a:t>intervenciones </a:t>
            </a:r>
            <a:r>
              <a:rPr dirty="0" sz="4000" spc="-5">
                <a:latin typeface="Carlito"/>
                <a:cs typeface="Carlito"/>
              </a:rPr>
              <a:t>de 3  </a:t>
            </a:r>
            <a:r>
              <a:rPr dirty="0" sz="4000" spc="-10">
                <a:latin typeface="Carlito"/>
                <a:cs typeface="Carlito"/>
              </a:rPr>
              <a:t>minutos.</a:t>
            </a:r>
            <a:endParaRPr sz="4000">
              <a:latin typeface="Carlito"/>
              <a:cs typeface="Carlito"/>
            </a:endParaRPr>
          </a:p>
          <a:p>
            <a:pPr marL="12700" marR="4549775">
              <a:lnSpc>
                <a:spcPct val="100000"/>
              </a:lnSpc>
              <a:buSzPct val="97500"/>
              <a:buAutoNum type="arabicPeriod"/>
              <a:tabLst>
                <a:tab pos="399415" algn="l"/>
              </a:tabLst>
            </a:pPr>
            <a:r>
              <a:rPr dirty="0" sz="4000" spc="-5">
                <a:latin typeface="Carlito"/>
                <a:cs typeface="Carlito"/>
              </a:rPr>
              <a:t>Se </a:t>
            </a:r>
            <a:r>
              <a:rPr dirty="0" sz="4000" spc="-10">
                <a:latin typeface="Carlito"/>
                <a:cs typeface="Carlito"/>
              </a:rPr>
              <a:t>responde </a:t>
            </a:r>
            <a:r>
              <a:rPr dirty="0" sz="4000" spc="-5">
                <a:latin typeface="Carlito"/>
                <a:cs typeface="Carlito"/>
              </a:rPr>
              <a:t>y se </a:t>
            </a:r>
            <a:r>
              <a:rPr dirty="0" sz="4000" spc="-15">
                <a:latin typeface="Carlito"/>
                <a:cs typeface="Carlito"/>
              </a:rPr>
              <a:t>abre </a:t>
            </a:r>
            <a:r>
              <a:rPr dirty="0" sz="4000" spc="-20">
                <a:latin typeface="Carlito"/>
                <a:cs typeface="Carlito"/>
              </a:rPr>
              <a:t>nuevas </a:t>
            </a:r>
            <a:r>
              <a:rPr dirty="0" sz="4000" spc="-15">
                <a:latin typeface="Carlito"/>
                <a:cs typeface="Carlito"/>
              </a:rPr>
              <a:t>rondas </a:t>
            </a:r>
            <a:r>
              <a:rPr dirty="0" sz="4000" spc="-5">
                <a:latin typeface="Carlito"/>
                <a:cs typeface="Carlito"/>
              </a:rPr>
              <a:t>de </a:t>
            </a:r>
            <a:r>
              <a:rPr dirty="0" sz="4000" spc="-20">
                <a:latin typeface="Carlito"/>
                <a:cs typeface="Carlito"/>
              </a:rPr>
              <a:t>preguntas.  </a:t>
            </a:r>
            <a:r>
              <a:rPr dirty="0" sz="4000" spc="-5">
                <a:latin typeface="Carlito"/>
                <a:cs typeface="Carlito"/>
              </a:rPr>
              <a:t>4.Se </a:t>
            </a:r>
            <a:r>
              <a:rPr dirty="0" sz="4000" spc="-25">
                <a:latin typeface="Carlito"/>
                <a:cs typeface="Carlito"/>
              </a:rPr>
              <a:t>recoge </a:t>
            </a:r>
            <a:r>
              <a:rPr dirty="0" sz="4000" spc="-20">
                <a:latin typeface="Carlito"/>
                <a:cs typeface="Carlito"/>
              </a:rPr>
              <a:t>relatoría </a:t>
            </a:r>
            <a:r>
              <a:rPr dirty="0" sz="4000" spc="-5">
                <a:latin typeface="Carlito"/>
                <a:cs typeface="Carlito"/>
              </a:rPr>
              <a:t>por</a:t>
            </a:r>
            <a:r>
              <a:rPr dirty="0" sz="4000">
                <a:latin typeface="Carlito"/>
                <a:cs typeface="Carlito"/>
              </a:rPr>
              <a:t> </a:t>
            </a:r>
            <a:r>
              <a:rPr dirty="0" sz="4000" spc="-20">
                <a:latin typeface="Carlito"/>
                <a:cs typeface="Carlito"/>
              </a:rPr>
              <a:t>transformación.</a:t>
            </a:r>
            <a:endParaRPr sz="4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4000" spc="-5">
                <a:latin typeface="Carlito"/>
                <a:cs typeface="Carlito"/>
              </a:rPr>
              <a:t>5.Se </a:t>
            </a:r>
            <a:r>
              <a:rPr dirty="0" sz="4000" spc="-10">
                <a:latin typeface="Carlito"/>
                <a:cs typeface="Carlito"/>
              </a:rPr>
              <a:t>participa </a:t>
            </a:r>
            <a:r>
              <a:rPr dirty="0" sz="4000" spc="-5">
                <a:latin typeface="Carlito"/>
                <a:cs typeface="Carlito"/>
              </a:rPr>
              <a:t>de </a:t>
            </a:r>
            <a:r>
              <a:rPr dirty="0" sz="4000" spc="-10">
                <a:latin typeface="Carlito"/>
                <a:cs typeface="Carlito"/>
              </a:rPr>
              <a:t>plenarias </a:t>
            </a:r>
            <a:r>
              <a:rPr dirty="0" sz="4000" spc="-5">
                <a:latin typeface="Carlito"/>
                <a:cs typeface="Carlito"/>
              </a:rPr>
              <a:t>de </a:t>
            </a:r>
            <a:r>
              <a:rPr dirty="0" sz="4000" spc="-20">
                <a:latin typeface="Carlito"/>
                <a:cs typeface="Carlito"/>
              </a:rPr>
              <a:t>transformación </a:t>
            </a:r>
            <a:r>
              <a:rPr dirty="0" sz="4000" spc="-15">
                <a:latin typeface="Carlito"/>
                <a:cs typeface="Carlito"/>
              </a:rPr>
              <a:t>con lectura </a:t>
            </a:r>
            <a:r>
              <a:rPr dirty="0" sz="4000" spc="-5">
                <a:latin typeface="Carlito"/>
                <a:cs typeface="Carlito"/>
              </a:rPr>
              <a:t>de</a:t>
            </a:r>
            <a:r>
              <a:rPr dirty="0" sz="4000" spc="15">
                <a:latin typeface="Carlito"/>
                <a:cs typeface="Carlito"/>
              </a:rPr>
              <a:t> </a:t>
            </a:r>
            <a:r>
              <a:rPr dirty="0" sz="4000" spc="-10">
                <a:latin typeface="Carlito"/>
                <a:cs typeface="Carlito"/>
              </a:rPr>
              <a:t>conclusiones.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786735" cy="11308080"/>
            <a:chOff x="0" y="0"/>
            <a:chExt cx="15786735" cy="113080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562205" cy="11308080"/>
            </a:xfrm>
            <a:custGeom>
              <a:avLst/>
              <a:gdLst/>
              <a:ahLst/>
              <a:cxnLst/>
              <a:rect l="l" t="t" r="r" b="b"/>
              <a:pathLst>
                <a:path w="12562205" h="11308080">
                  <a:moveTo>
                    <a:pt x="12561506" y="285"/>
                  </a:moveTo>
                  <a:lnTo>
                    <a:pt x="0" y="285"/>
                  </a:lnTo>
                  <a:lnTo>
                    <a:pt x="0" y="11307699"/>
                  </a:lnTo>
                  <a:lnTo>
                    <a:pt x="12561506" y="11307699"/>
                  </a:lnTo>
                  <a:lnTo>
                    <a:pt x="12561506" y="285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35769" y="4654137"/>
              <a:ext cx="6450965" cy="1963420"/>
            </a:xfrm>
            <a:custGeom>
              <a:avLst/>
              <a:gdLst/>
              <a:ahLst/>
              <a:cxnLst/>
              <a:rect l="l" t="t" r="r" b="b"/>
              <a:pathLst>
                <a:path w="6450965" h="1963420">
                  <a:moveTo>
                    <a:pt x="6450058" y="168"/>
                  </a:moveTo>
                  <a:lnTo>
                    <a:pt x="-235" y="168"/>
                  </a:lnTo>
                  <a:lnTo>
                    <a:pt x="-235" y="1963030"/>
                  </a:lnTo>
                  <a:lnTo>
                    <a:pt x="6450058" y="1963030"/>
                  </a:lnTo>
                  <a:lnTo>
                    <a:pt x="6450058" y="1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69665">
              <a:lnSpc>
                <a:spcPct val="100000"/>
              </a:lnSpc>
              <a:spcBef>
                <a:spcPts val="105"/>
              </a:spcBef>
            </a:pPr>
            <a:r>
              <a:rPr dirty="0" spc="-80"/>
              <a:t>¡Gracias!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46" y="419079"/>
            <a:ext cx="1104900" cy="95885"/>
            <a:chOff x="1033246" y="419079"/>
            <a:chExt cx="1104900" cy="95885"/>
          </a:xfrm>
        </p:grpSpPr>
        <p:sp>
          <p:nvSpPr>
            <p:cNvPr id="3" name="object 3"/>
            <p:cNvSpPr/>
            <p:nvPr/>
          </p:nvSpPr>
          <p:spPr>
            <a:xfrm>
              <a:off x="1033246" y="419079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4" h="95884">
                  <a:moveTo>
                    <a:pt x="368480" y="275"/>
                  </a:moveTo>
                  <a:lnTo>
                    <a:pt x="-26" y="275"/>
                  </a:lnTo>
                  <a:lnTo>
                    <a:pt x="-26" y="96019"/>
                  </a:lnTo>
                  <a:lnTo>
                    <a:pt x="368480" y="96019"/>
                  </a:lnTo>
                  <a:lnTo>
                    <a:pt x="368480" y="275"/>
                  </a:lnTo>
                  <a:close/>
                </a:path>
              </a:pathLst>
            </a:custGeom>
            <a:solidFill>
              <a:srgbClr val="FFB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02080" y="419079"/>
              <a:ext cx="367030" cy="95885"/>
            </a:xfrm>
            <a:custGeom>
              <a:avLst/>
              <a:gdLst/>
              <a:ahLst/>
              <a:cxnLst/>
              <a:rect l="l" t="t" r="r" b="b"/>
              <a:pathLst>
                <a:path w="367030" h="95884">
                  <a:moveTo>
                    <a:pt x="366718" y="275"/>
                  </a:moveTo>
                  <a:lnTo>
                    <a:pt x="-35" y="275"/>
                  </a:lnTo>
                  <a:lnTo>
                    <a:pt x="-35" y="96019"/>
                  </a:lnTo>
                  <a:lnTo>
                    <a:pt x="366718" y="96019"/>
                  </a:lnTo>
                  <a:lnTo>
                    <a:pt x="366718" y="275"/>
                  </a:lnTo>
                  <a:close/>
                </a:path>
              </a:pathLst>
            </a:custGeom>
            <a:solidFill>
              <a:srgbClr val="144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9364" y="419079"/>
              <a:ext cx="368935" cy="95885"/>
            </a:xfrm>
            <a:custGeom>
              <a:avLst/>
              <a:gdLst/>
              <a:ahLst/>
              <a:cxnLst/>
              <a:rect l="l" t="t" r="r" b="b"/>
              <a:pathLst>
                <a:path w="368935" h="95884">
                  <a:moveTo>
                    <a:pt x="368461" y="275"/>
                  </a:moveTo>
                  <a:lnTo>
                    <a:pt x="-44" y="275"/>
                  </a:lnTo>
                  <a:lnTo>
                    <a:pt x="-44" y="96019"/>
                  </a:lnTo>
                  <a:lnTo>
                    <a:pt x="368461" y="96019"/>
                  </a:lnTo>
                  <a:lnTo>
                    <a:pt x="368461" y="275"/>
                  </a:lnTo>
                  <a:close/>
                </a:path>
              </a:pathLst>
            </a:custGeom>
            <a:solidFill>
              <a:srgbClr val="E012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4048232" y="419089"/>
            <a:ext cx="6055867" cy="105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93164" y="3844766"/>
          <a:ext cx="13795375" cy="75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10"/>
                <a:gridCol w="2464435"/>
                <a:gridCol w="1746250"/>
                <a:gridCol w="1006475"/>
                <a:gridCol w="431165"/>
                <a:gridCol w="704215"/>
                <a:gridCol w="6511290"/>
              </a:tblGrid>
              <a:tr h="757427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36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140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Ordenamiento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6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territorial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8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hacia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4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120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paz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70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93164" y="4963382"/>
          <a:ext cx="13795375" cy="75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10"/>
                <a:gridCol w="1743075"/>
                <a:gridCol w="1473200"/>
                <a:gridCol w="322579"/>
                <a:gridCol w="1305560"/>
                <a:gridCol w="8018780"/>
              </a:tblGrid>
              <a:tr h="755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36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13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Seguridad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15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humana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6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justicia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2600" spc="9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social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solidFill>
                      <a:srgbClr val="D2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93164" y="6080474"/>
          <a:ext cx="13795375" cy="75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10"/>
                <a:gridCol w="1465580"/>
                <a:gridCol w="1486535"/>
                <a:gridCol w="338454"/>
                <a:gridCol w="415289"/>
                <a:gridCol w="9157335"/>
              </a:tblGrid>
              <a:tr h="757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36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36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600" spc="12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Derecho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525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600" spc="170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humano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525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600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525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600" spc="45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525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600" spc="114">
                          <a:solidFill>
                            <a:srgbClr val="454546"/>
                          </a:solidFill>
                          <a:latin typeface="Trebuchet MS"/>
                          <a:cs typeface="Trebuchet MS"/>
                        </a:rPr>
                        <a:t>alimentación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35255">
                    <a:solidFill>
                      <a:srgbClr val="D2D2D2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693164" y="7168610"/>
            <a:ext cx="931544" cy="788035"/>
          </a:xfrm>
          <a:prstGeom prst="rect">
            <a:avLst/>
          </a:prstGeom>
          <a:solidFill>
            <a:srgbClr val="6A6A6A"/>
          </a:solidFill>
        </p:spPr>
        <p:txBody>
          <a:bodyPr wrap="square" lIns="0" tIns="41275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325"/>
              </a:spcBef>
            </a:pPr>
            <a:r>
              <a:rPr dirty="0" sz="3950" spc="-5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327" y="7168610"/>
            <a:ext cx="12864465" cy="554990"/>
          </a:xfrm>
          <a:prstGeom prst="rect">
            <a:avLst/>
          </a:prstGeom>
          <a:solidFill>
            <a:srgbClr val="D2D2D2"/>
          </a:solidFill>
        </p:spPr>
        <p:txBody>
          <a:bodyPr wrap="square" lIns="0" tIns="13525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65"/>
              </a:spcBef>
              <a:tabLst>
                <a:tab pos="1769110" algn="l"/>
                <a:tab pos="3703320" algn="l"/>
                <a:tab pos="4581525" algn="l"/>
                <a:tab pos="5021580" algn="l"/>
                <a:tab pos="5852160" algn="l"/>
                <a:tab pos="6164580" algn="l"/>
                <a:tab pos="7205345" algn="l"/>
                <a:tab pos="8420100" algn="l"/>
                <a:tab pos="8900160" algn="l"/>
                <a:tab pos="10226040" algn="l"/>
              </a:tabLst>
            </a:pPr>
            <a:r>
              <a:rPr dirty="0" sz="2600" spc="130">
                <a:solidFill>
                  <a:srgbClr val="454546"/>
                </a:solidFill>
                <a:latin typeface="Trebuchet MS"/>
                <a:cs typeface="Trebuchet MS"/>
              </a:rPr>
              <a:t>Economía	</a:t>
            </a:r>
            <a:r>
              <a:rPr dirty="0" sz="2600" spc="145">
                <a:solidFill>
                  <a:srgbClr val="454546"/>
                </a:solidFill>
                <a:latin typeface="Trebuchet MS"/>
                <a:cs typeface="Trebuchet MS"/>
              </a:rPr>
              <a:t>productiva	</a:t>
            </a:r>
            <a:r>
              <a:rPr dirty="0" sz="2600" spc="105">
                <a:solidFill>
                  <a:srgbClr val="454546"/>
                </a:solidFill>
                <a:latin typeface="Trebuchet MS"/>
                <a:cs typeface="Trebuchet MS"/>
              </a:rPr>
              <a:t>para	</a:t>
            </a:r>
            <a:r>
              <a:rPr dirty="0" sz="2600" spc="45">
                <a:solidFill>
                  <a:srgbClr val="454546"/>
                </a:solidFill>
                <a:latin typeface="Trebuchet MS"/>
                <a:cs typeface="Trebuchet MS"/>
              </a:rPr>
              <a:t>la	</a:t>
            </a:r>
            <a:r>
              <a:rPr dirty="0" sz="2600" spc="105">
                <a:solidFill>
                  <a:srgbClr val="454546"/>
                </a:solidFill>
                <a:latin typeface="Trebuchet MS"/>
                <a:cs typeface="Trebuchet MS"/>
              </a:rPr>
              <a:t>vida	</a:t>
            </a:r>
            <a:r>
              <a:rPr dirty="0" sz="2600">
                <a:solidFill>
                  <a:srgbClr val="454546"/>
                </a:solidFill>
                <a:latin typeface="Trebuchet MS"/>
                <a:cs typeface="Trebuchet MS"/>
              </a:rPr>
              <a:t>y	</a:t>
            </a:r>
            <a:r>
              <a:rPr dirty="0" sz="2600" spc="120">
                <a:solidFill>
                  <a:srgbClr val="454546"/>
                </a:solidFill>
                <a:latin typeface="Trebuchet MS"/>
                <a:cs typeface="Trebuchet MS"/>
              </a:rPr>
              <a:t>lucha	</a:t>
            </a:r>
            <a:r>
              <a:rPr dirty="0" sz="2600" spc="125">
                <a:solidFill>
                  <a:srgbClr val="454546"/>
                </a:solidFill>
                <a:latin typeface="Trebuchet MS"/>
                <a:cs typeface="Trebuchet MS"/>
              </a:rPr>
              <a:t>contra	</a:t>
            </a:r>
            <a:r>
              <a:rPr dirty="0" sz="2600" spc="45">
                <a:solidFill>
                  <a:srgbClr val="454546"/>
                </a:solidFill>
                <a:latin typeface="Trebuchet MS"/>
                <a:cs typeface="Trebuchet MS"/>
              </a:rPr>
              <a:t>el	</a:t>
            </a:r>
            <a:r>
              <a:rPr dirty="0" sz="2600" spc="125">
                <a:solidFill>
                  <a:srgbClr val="454546"/>
                </a:solidFill>
                <a:latin typeface="Trebuchet MS"/>
                <a:cs typeface="Trebuchet MS"/>
              </a:rPr>
              <a:t>cambio	</a:t>
            </a:r>
            <a:r>
              <a:rPr dirty="0" sz="2600" spc="145">
                <a:solidFill>
                  <a:srgbClr val="454546"/>
                </a:solidFill>
                <a:latin typeface="Trebuchet MS"/>
                <a:cs typeface="Trebuchet MS"/>
              </a:rPr>
              <a:t>climático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3164" y="8317706"/>
            <a:ext cx="931544" cy="757555"/>
          </a:xfrm>
          <a:prstGeom prst="rect">
            <a:avLst/>
          </a:prstGeom>
          <a:solidFill>
            <a:srgbClr val="6A6A6A"/>
          </a:solidFill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3600" b="1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327" y="8317706"/>
            <a:ext cx="12864465" cy="757555"/>
          </a:xfrm>
          <a:prstGeom prst="rect">
            <a:avLst/>
          </a:prstGeom>
          <a:solidFill>
            <a:srgbClr val="D2D2D2"/>
          </a:solidFill>
        </p:spPr>
        <p:txBody>
          <a:bodyPr wrap="square" lIns="0" tIns="13525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65"/>
              </a:spcBef>
              <a:tabLst>
                <a:tab pos="2412365" algn="l"/>
              </a:tabLst>
            </a:pPr>
            <a:r>
              <a:rPr dirty="0" sz="2600" spc="125">
                <a:solidFill>
                  <a:srgbClr val="454546"/>
                </a:solidFill>
                <a:latin typeface="Trebuchet MS"/>
                <a:cs typeface="Trebuchet MS"/>
              </a:rPr>
              <a:t>Convergencia	</a:t>
            </a:r>
            <a:r>
              <a:rPr dirty="0" sz="2600" spc="135">
                <a:solidFill>
                  <a:srgbClr val="454546"/>
                </a:solidFill>
                <a:latin typeface="Trebuchet MS"/>
                <a:cs typeface="Trebuchet MS"/>
              </a:rPr>
              <a:t>social-regional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3164" y="9436322"/>
            <a:ext cx="931544" cy="757555"/>
          </a:xfrm>
          <a:prstGeom prst="rect">
            <a:avLst/>
          </a:prstGeom>
          <a:solidFill>
            <a:srgbClr val="6A6A6A"/>
          </a:solidFill>
        </p:spPr>
        <p:txBody>
          <a:bodyPr wrap="square" lIns="0" tIns="44450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350"/>
              </a:spcBef>
            </a:pPr>
            <a:r>
              <a:rPr dirty="0" sz="3600" b="1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327" y="9436322"/>
            <a:ext cx="12864465" cy="757555"/>
          </a:xfrm>
          <a:prstGeom prst="rect">
            <a:avLst/>
          </a:prstGeom>
          <a:solidFill>
            <a:srgbClr val="D2D2D2"/>
          </a:solidFill>
        </p:spPr>
        <p:txBody>
          <a:bodyPr wrap="square" lIns="0" tIns="13589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70"/>
              </a:spcBef>
              <a:tabLst>
                <a:tab pos="2037080" algn="l"/>
              </a:tabLst>
            </a:pPr>
            <a:r>
              <a:rPr dirty="0" sz="2600" spc="130">
                <a:solidFill>
                  <a:srgbClr val="454546"/>
                </a:solidFill>
                <a:latin typeface="Trebuchet MS"/>
                <a:cs typeface="Trebuchet MS"/>
              </a:rPr>
              <a:t>Estabilidad	</a:t>
            </a:r>
            <a:r>
              <a:rPr dirty="0" sz="2600" spc="160">
                <a:solidFill>
                  <a:srgbClr val="454546"/>
                </a:solidFill>
                <a:latin typeface="Trebuchet MS"/>
                <a:cs typeface="Trebuchet MS"/>
              </a:rPr>
              <a:t>macroeconómica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0426" y="2767589"/>
            <a:ext cx="7042150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45" b="1">
                <a:solidFill>
                  <a:srgbClr val="004684"/>
                </a:solidFill>
                <a:latin typeface="Verdana"/>
                <a:cs typeface="Verdana"/>
              </a:rPr>
              <a:t>SEIS</a:t>
            </a:r>
            <a:r>
              <a:rPr dirty="0" sz="3950" spc="-900" b="1">
                <a:solidFill>
                  <a:srgbClr val="004684"/>
                </a:solidFill>
                <a:latin typeface="Verdana"/>
                <a:cs typeface="Verdana"/>
              </a:rPr>
              <a:t> </a:t>
            </a:r>
            <a:r>
              <a:rPr dirty="0" sz="3950" spc="-180" b="1">
                <a:solidFill>
                  <a:srgbClr val="004684"/>
                </a:solidFill>
                <a:latin typeface="Verdana"/>
                <a:cs typeface="Verdana"/>
              </a:rPr>
              <a:t>TRANSFORMACIONES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20545" y="630361"/>
            <a:ext cx="5291455" cy="6280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45">
                <a:solidFill>
                  <a:srgbClr val="0077B9"/>
                </a:solidFill>
              </a:rPr>
              <a:t>CONTEXTO</a:t>
            </a:r>
            <a:r>
              <a:rPr dirty="0" sz="3950" spc="-690">
                <a:solidFill>
                  <a:srgbClr val="0077B9"/>
                </a:solidFill>
              </a:rPr>
              <a:t> </a:t>
            </a:r>
            <a:r>
              <a:rPr dirty="0" sz="3950" spc="-125">
                <a:solidFill>
                  <a:srgbClr val="0077B9"/>
                </a:solidFill>
              </a:rPr>
              <a:t>DEL</a:t>
            </a:r>
            <a:r>
              <a:rPr dirty="0" sz="3950" spc="-725">
                <a:solidFill>
                  <a:srgbClr val="0077B9"/>
                </a:solidFill>
              </a:rPr>
              <a:t> </a:t>
            </a:r>
            <a:r>
              <a:rPr dirty="0" sz="3950" spc="-150">
                <a:solidFill>
                  <a:srgbClr val="0077B9"/>
                </a:solidFill>
              </a:rPr>
              <a:t>PND</a:t>
            </a:r>
            <a:endParaRPr sz="3950"/>
          </a:p>
        </p:txBody>
      </p:sp>
      <p:sp>
        <p:nvSpPr>
          <p:cNvPr id="18" name="object 18"/>
          <p:cNvSpPr txBox="1"/>
          <p:nvPr/>
        </p:nvSpPr>
        <p:spPr>
          <a:xfrm>
            <a:off x="992124" y="1386554"/>
            <a:ext cx="7972425" cy="483234"/>
          </a:xfrm>
          <a:prstGeom prst="rect">
            <a:avLst/>
          </a:prstGeom>
          <a:solidFill>
            <a:srgbClr val="004684"/>
          </a:solidFill>
        </p:spPr>
        <p:txBody>
          <a:bodyPr wrap="square" lIns="0" tIns="2349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85"/>
              </a:spcBef>
            </a:pPr>
            <a:r>
              <a:rPr dirty="0" sz="2600" spc="-80" b="1">
                <a:solidFill>
                  <a:srgbClr val="FFFFFF"/>
                </a:solidFill>
                <a:latin typeface="Verdana"/>
                <a:cs typeface="Verdana"/>
              </a:rPr>
              <a:t>¿Cuál</a:t>
            </a:r>
            <a:r>
              <a:rPr dirty="0" sz="2600" spc="-39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5" b="1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2600" spc="-43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5" b="1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2600" spc="-3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5" b="1">
                <a:solidFill>
                  <a:srgbClr val="FFFFFF"/>
                </a:solidFill>
                <a:latin typeface="Verdana"/>
                <a:cs typeface="Verdana"/>
              </a:rPr>
              <a:t>estructura</a:t>
            </a:r>
            <a:r>
              <a:rPr dirty="0" sz="2600" spc="-3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5" b="1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dirty="0" sz="2600" spc="-3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Verdana"/>
                <a:cs typeface="Verdana"/>
              </a:rPr>
              <a:t>PND</a:t>
            </a:r>
            <a:r>
              <a:rPr dirty="0" sz="2600" spc="-459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25" b="1">
                <a:solidFill>
                  <a:srgbClr val="FFFFFF"/>
                </a:solidFill>
                <a:latin typeface="Verdana"/>
                <a:cs typeface="Verdana"/>
              </a:rPr>
              <a:t>2022-2026?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2022-10-31T20:40:57Z</dcterms:created>
  <dcterms:modified xsi:type="dcterms:W3CDTF">2022-10-31T20:40:57Z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2022-10-31T00:00:00Z</vt:filetime>
  </property>
</Properties>
</file>